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9144000" cx="16235350"/>
  <p:notesSz cx="6858000" cy="9144000"/>
  <p:embeddedFontLst>
    <p:embeddedFont>
      <p:font typeface="Robo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9" roundtripDataSignature="AMtx7mjxuvWfTKkdK8EykLVD0I4A97MD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3BE48E-8D65-4723-8D97-ED64874A6E5C}">
  <a:tblStyle styleId="{C83BE48E-8D65-4723-8D97-ED64874A6E5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customschemas.google.com/relationships/presentationmetadata" Target="meta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AU"/>
              <a:t>Hello, we are group 4-K2. Our project is Interactive AI Image Creation Platform. We are here today to present about our project pitch. </a:t>
            </a:r>
            <a:endParaRPr/>
          </a:p>
        </p:txBody>
      </p:sp>
      <p:sp>
        <p:nvSpPr>
          <p:cNvPr id="123" name="Google Shape;12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36703ec6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c36703ec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AU" sz="1000">
                <a:solidFill>
                  <a:schemeClr val="dk1"/>
                </a:solidFill>
              </a:rPr>
              <a:t>Moreover, It’s difficult to represent abstractions. for example if users are </a:t>
            </a:r>
            <a:r>
              <a:rPr b="1" lang="en-AU" sz="1000">
                <a:solidFill>
                  <a:schemeClr val="dk1"/>
                </a:solidFill>
              </a:rPr>
              <a:t>requesting a redraw of the tree in the middle of the page. It’s difficult to pin point the tree but easy with a bounding box to redraw the tree in the first image using the tree in the second image.</a:t>
            </a:r>
            <a:endParaRPr b="1" sz="1000">
              <a:solidFill>
                <a:schemeClr val="dk1"/>
              </a:solidFill>
            </a:endParaRPr>
          </a:p>
          <a:p>
            <a:pPr indent="0" lvl="0" marL="0" rtl="0" algn="l">
              <a:lnSpc>
                <a:spcPct val="115000"/>
              </a:lnSpc>
              <a:spcBef>
                <a:spcPts val="1200"/>
              </a:spcBef>
              <a:spcAft>
                <a:spcPts val="1200"/>
              </a:spcAft>
              <a:buNone/>
            </a:pPr>
            <a:r>
              <a:rPr b="1" lang="en-AU" sz="1000">
                <a:solidFill>
                  <a:schemeClr val="dk1"/>
                </a:solidFill>
              </a:rPr>
              <a:t>Now I am going to pass on the time to Amber.</a:t>
            </a:r>
            <a:endParaRPr b="1" sz="10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c4a208f1f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p:txBody>
      </p:sp>
      <p:sp>
        <p:nvSpPr>
          <p:cNvPr id="216" name="Google Shape;216;g2c4a208f1fa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4a208f1fa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c4a208f1f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102535"/>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c382d4fb8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c382d4fb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AU"/>
              <a:t>For most of the current existing solutions, the user flow is like this.</a:t>
            </a:r>
            <a:endParaRPr/>
          </a:p>
          <a:p>
            <a:pPr indent="0" lvl="0" marL="0" rtl="0" algn="l">
              <a:spcBef>
                <a:spcPts val="0"/>
              </a:spcBef>
              <a:spcAft>
                <a:spcPts val="0"/>
              </a:spcAft>
              <a:buNone/>
            </a:pPr>
            <a:r>
              <a:rPr lang="en-AU"/>
              <a:t>- the user enters a text OR and image as the prompt, then system will generate the images</a:t>
            </a:r>
            <a:endParaRPr/>
          </a:p>
          <a:p>
            <a:pPr indent="0" lvl="0" marL="0" rtl="0" algn="l">
              <a:spcBef>
                <a:spcPts val="0"/>
              </a:spcBef>
              <a:spcAft>
                <a:spcPts val="0"/>
              </a:spcAft>
              <a:buNone/>
            </a:pPr>
            <a:r>
              <a:rPr lang="en-AU"/>
              <a:t>- if they are not happy with the result, user can edit the prompt </a:t>
            </a:r>
            <a:endParaRPr/>
          </a:p>
          <a:p>
            <a:pPr indent="0" lvl="0" marL="0" rtl="0" algn="l">
              <a:spcBef>
                <a:spcPts val="0"/>
              </a:spcBef>
              <a:spcAft>
                <a:spcPts val="0"/>
              </a:spcAft>
              <a:buNone/>
            </a:pPr>
            <a:r>
              <a:rPr lang="en-AU"/>
              <a:t>- they are happy, they can save and download the images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c382d4fb87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c382d4fb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AU"/>
              <a:t>Our project will be developed to address the limitations of </a:t>
            </a:r>
            <a:r>
              <a:rPr lang="en-AU"/>
              <a:t>existing solutions.</a:t>
            </a:r>
            <a:r>
              <a:rPr lang="en-AU"/>
              <a:t> </a:t>
            </a:r>
            <a:endParaRPr/>
          </a:p>
          <a:p>
            <a:pPr indent="0" lvl="0" marL="0" rtl="0" algn="l">
              <a:spcBef>
                <a:spcPts val="0"/>
              </a:spcBef>
              <a:spcAft>
                <a:spcPts val="0"/>
              </a:spcAft>
              <a:buNone/>
            </a:pPr>
            <a:r>
              <a:rPr lang="en-AU"/>
              <a:t>We offer a very interactive interface where user can enters various types of input</a:t>
            </a:r>
            <a:endParaRPr/>
          </a:p>
          <a:p>
            <a:pPr indent="0" lvl="0" marL="0" rtl="0" algn="l">
              <a:spcBef>
                <a:spcPts val="0"/>
              </a:spcBef>
              <a:spcAft>
                <a:spcPts val="0"/>
              </a:spcAft>
              <a:buNone/>
            </a:pPr>
            <a:r>
              <a:rPr lang="en-AU"/>
              <a:t>They can enter just text, or add an image, accompanied by explanation texts.</a:t>
            </a:r>
            <a:endParaRPr/>
          </a:p>
          <a:p>
            <a:pPr indent="0" lvl="0" marL="0" rtl="0" algn="l">
              <a:spcBef>
                <a:spcPts val="0"/>
              </a:spcBef>
              <a:spcAft>
                <a:spcPts val="0"/>
              </a:spcAft>
              <a:buNone/>
            </a:pPr>
            <a:r>
              <a:t/>
            </a:r>
            <a:endParaRPr/>
          </a:p>
          <a:p>
            <a:pPr indent="0" lvl="0" marL="0" rtl="0" algn="l">
              <a:spcBef>
                <a:spcPts val="0"/>
              </a:spcBef>
              <a:spcAft>
                <a:spcPts val="0"/>
              </a:spcAft>
              <a:buNone/>
            </a:pPr>
            <a:r>
              <a:rPr lang="en-AU"/>
              <a:t>This allows them to express their ideas better, ensuring a result that matches better to their requirements.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AU"/>
              <a:t>(click)</a:t>
            </a:r>
            <a:endParaRPr/>
          </a:p>
          <a:p>
            <a:pPr indent="0" lvl="0" marL="0" rtl="0" algn="l">
              <a:spcBef>
                <a:spcPts val="0"/>
              </a:spcBef>
              <a:spcAft>
                <a:spcPts val="0"/>
              </a:spcAft>
              <a:buNone/>
            </a:pPr>
            <a:r>
              <a:rPr lang="en-AU"/>
              <a:t>The key values that we bring to the users are:</a:t>
            </a:r>
            <a:endParaRPr/>
          </a:p>
          <a:p>
            <a:pPr indent="0" lvl="0" marL="0" rtl="0" algn="l">
              <a:spcBef>
                <a:spcPts val="0"/>
              </a:spcBef>
              <a:spcAft>
                <a:spcPts val="0"/>
              </a:spcAft>
              <a:buNone/>
            </a:pPr>
            <a:r>
              <a:rPr lang="en-AU"/>
              <a:t>1) our platform takes in not one but variable number of prompts, allowing users to easily mix and match and separate different requirements for their images</a:t>
            </a:r>
            <a:endParaRPr/>
          </a:p>
          <a:p>
            <a:pPr indent="0" lvl="0" marL="0" rtl="0" algn="l">
              <a:spcBef>
                <a:spcPts val="0"/>
              </a:spcBef>
              <a:spcAft>
                <a:spcPts val="0"/>
              </a:spcAft>
              <a:buNone/>
            </a:pPr>
            <a:r>
              <a:rPr lang="en-AU"/>
              <a:t>2) by taking in a </a:t>
            </a:r>
            <a:r>
              <a:rPr lang="en-AU"/>
              <a:t>combination of text and images, our website allow users do to things like</a:t>
            </a:r>
            <a:endParaRPr/>
          </a:p>
          <a:p>
            <a:pPr indent="0" lvl="0" marL="0" rtl="0" algn="l">
              <a:spcBef>
                <a:spcPts val="0"/>
              </a:spcBef>
              <a:spcAft>
                <a:spcPts val="0"/>
              </a:spcAft>
              <a:buNone/>
            </a:pPr>
            <a:r>
              <a:rPr lang="en-AU"/>
              <a:t>including a reference image, a sketch of the final image, or select a part of a previously generated image that they like or do not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AU"/>
              <a:t>I will elaborate more in the following slides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c382d4fb87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c382d4fb8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AU"/>
              <a:t>an example of using reference image is like this, user can upload an image as a starting point and tells the machine what they want to do with it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c382d4fb87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c382d4fb8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AU"/>
              <a:t>user can even upload a sketch of their original ideas, and informs the machine to complete it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c382d4fb87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c382d4fb8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AU"/>
              <a:t>they can even select a part of a previously generated image and tell the machine what they want to change, for example, replacing this teddy bear with a puppy</a:t>
            </a:r>
            <a:endParaRPr/>
          </a:p>
          <a:p>
            <a:pPr indent="0" lvl="0" marL="0" rtl="0" algn="l">
              <a:spcBef>
                <a:spcPts val="0"/>
              </a:spcBef>
              <a:spcAft>
                <a:spcPts val="0"/>
              </a:spcAft>
              <a:buNone/>
            </a:pPr>
            <a:r>
              <a:t/>
            </a:r>
            <a:endParaRPr/>
          </a:p>
          <a:p>
            <a:pPr indent="0" lvl="0" marL="0" rtl="0" algn="l">
              <a:spcBef>
                <a:spcPts val="0"/>
              </a:spcBef>
              <a:spcAft>
                <a:spcPts val="0"/>
              </a:spcAft>
              <a:buNone/>
            </a:pPr>
            <a:r>
              <a:rPr lang="en-AU"/>
              <a:t>by taking in multiple prompts, the user can even upload the image of the puppy that they want the machine to use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c382d4fb87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c382d4fb8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AU"/>
              <a:t>besides the main features above, we also plan to work on other supporting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AU"/>
              <a:t>(click) firstly, we will allow the user to organise their creations into topics, allowing them to easily find and update the previous versions of images</a:t>
            </a:r>
            <a:endParaRPr/>
          </a:p>
          <a:p>
            <a:pPr indent="0" lvl="0" marL="0" rtl="0" algn="l">
              <a:spcBef>
                <a:spcPts val="0"/>
              </a:spcBef>
              <a:spcAft>
                <a:spcPts val="0"/>
              </a:spcAft>
              <a:buNone/>
            </a:pPr>
            <a:r>
              <a:rPr lang="en-AU"/>
              <a:t>(click) we will also host on a cloud so that users can access this anywhere</a:t>
            </a:r>
            <a:endParaRPr/>
          </a:p>
          <a:p>
            <a:pPr indent="0" lvl="0" marL="0" rtl="0" algn="l">
              <a:spcBef>
                <a:spcPts val="0"/>
              </a:spcBef>
              <a:spcAft>
                <a:spcPts val="0"/>
              </a:spcAft>
              <a:buNone/>
            </a:pPr>
            <a:r>
              <a:rPr lang="en-AU"/>
              <a:t>(click) if the time allows, we may also support user account creation and login</a:t>
            </a:r>
            <a:endParaRPr/>
          </a:p>
          <a:p>
            <a:pPr indent="0" lvl="0" marL="0" rtl="0" algn="l">
              <a:spcBef>
                <a:spcPts val="0"/>
              </a:spcBef>
              <a:spcAft>
                <a:spcPts val="0"/>
              </a:spcAft>
              <a:buNone/>
            </a:pPr>
            <a:r>
              <a:rPr lang="en-AU"/>
              <a:t>(click) as well as flexible options to download and share the projects and files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c17b1169f2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c17b1169f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AU"/>
              <a:t>This is our current proposed system </a:t>
            </a:r>
            <a:r>
              <a:rPr lang="en-AU"/>
              <a:t>architecture</a:t>
            </a:r>
            <a:endParaRPr/>
          </a:p>
          <a:p>
            <a:pPr indent="0" lvl="0" marL="0" rtl="0" algn="l">
              <a:spcBef>
                <a:spcPts val="0"/>
              </a:spcBef>
              <a:spcAft>
                <a:spcPts val="0"/>
              </a:spcAft>
              <a:buNone/>
            </a:pPr>
            <a:r>
              <a:rPr lang="en-AU"/>
              <a:t>Will not go into the details, basically we will develop the front end framework, as well as supporting database and data access engines.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AU"/>
              <a:t>The ML model is supplied by our supervisor, Dr Lingqiao Liu and his research group</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AU" sz="1300">
                <a:solidFill>
                  <a:schemeClr val="dk1"/>
                </a:solidFill>
              </a:rPr>
              <a:t>Our presentation for today is organized as follows:</a:t>
            </a:r>
            <a:endParaRPr sz="1300">
              <a:solidFill>
                <a:schemeClr val="dk1"/>
              </a:solidFill>
            </a:endParaRPr>
          </a:p>
          <a:p>
            <a:pPr indent="0" lvl="0" marL="0" rtl="0" algn="l">
              <a:lnSpc>
                <a:spcPct val="115000"/>
              </a:lnSpc>
              <a:spcBef>
                <a:spcPts val="0"/>
              </a:spcBef>
              <a:spcAft>
                <a:spcPts val="0"/>
              </a:spcAft>
              <a:buSzPts val="1100"/>
              <a:buNone/>
            </a:pPr>
            <a:r>
              <a:rPr lang="en-AU" sz="1300">
                <a:solidFill>
                  <a:schemeClr val="dk1"/>
                </a:solidFill>
              </a:rPr>
              <a:t>I am yuqing and I am going to present the industry overview and the analysis of limitations of existing systems.</a:t>
            </a:r>
            <a:endParaRPr sz="1300">
              <a:solidFill>
                <a:schemeClr val="dk1"/>
              </a:solidFill>
            </a:endParaRPr>
          </a:p>
          <a:p>
            <a:pPr indent="0" lvl="0" marL="0" rtl="0" algn="l">
              <a:lnSpc>
                <a:spcPct val="115000"/>
              </a:lnSpc>
              <a:spcBef>
                <a:spcPts val="0"/>
              </a:spcBef>
              <a:spcAft>
                <a:spcPts val="0"/>
              </a:spcAft>
              <a:buSzPts val="1100"/>
              <a:buNone/>
            </a:pPr>
            <a:r>
              <a:rPr lang="en-AU" sz="1300">
                <a:solidFill>
                  <a:schemeClr val="dk1"/>
                </a:solidFill>
              </a:rPr>
              <a:t>And then amber will follow by our project solution</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AU" sz="1300">
                <a:solidFill>
                  <a:schemeClr val="dk1"/>
                </a:solidFill>
              </a:rPr>
              <a:t>Finally Harry will talk about the analysis of our </a:t>
            </a:r>
            <a:r>
              <a:rPr lang="en-AU" sz="1300">
                <a:solidFill>
                  <a:schemeClr val="dk1"/>
                </a:solidFill>
              </a:rPr>
              <a:t>solution and the overview of the project plan</a:t>
            </a:r>
            <a:endParaRPr sz="1300">
              <a:solidFill>
                <a:schemeClr val="dk1"/>
              </a:solidFill>
            </a:endParaRPr>
          </a:p>
        </p:txBody>
      </p:sp>
      <p:sp>
        <p:nvSpPr>
          <p:cNvPr id="130" name="Google Shape;13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c4a208f1f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p:txBody>
      </p:sp>
      <p:sp>
        <p:nvSpPr>
          <p:cNvPr id="328" name="Google Shape;328;g2c4a208f1fa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c17b1169f2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c17b1169f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AU"/>
              <a:t>Image to Image translation - an input image guides the layout and the text guides the perceived semantic and appearance of the scene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c382d53ad5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c382d53ad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382d53ad5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382d53ad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c17b1169f2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c17b1169f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c4a208f1f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p:txBody>
      </p:sp>
      <p:sp>
        <p:nvSpPr>
          <p:cNvPr id="364" name="Google Shape;364;g2c4a208f1fa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c17b1169f2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c17b1169f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c17b1169f2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c17b1169f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6bab0e6d4a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6bab0e6d4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c4a208f1fa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AU" sz="1300">
                <a:solidFill>
                  <a:schemeClr val="dk1"/>
                </a:solidFill>
              </a:rPr>
              <a:t>Now I am going to talk about the industry overview</a:t>
            </a:r>
            <a:endParaRPr sz="1300">
              <a:solidFill>
                <a:schemeClr val="dk1"/>
              </a:solidFill>
            </a:endParaRPr>
          </a:p>
        </p:txBody>
      </p:sp>
      <p:sp>
        <p:nvSpPr>
          <p:cNvPr id="137" name="Google Shape;137;g2c4a208f1fa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b="1" lang="en-AU" sz="1000">
                <a:solidFill>
                  <a:srgbClr val="102535"/>
                </a:solidFill>
              </a:rPr>
              <a:t>An AI image generator is a technology powered by Artificial Intelligence (AI) that can produce images, artworks, or visual content without direct human intervention.</a:t>
            </a:r>
            <a:endParaRPr sz="1000"/>
          </a:p>
        </p:txBody>
      </p:sp>
      <p:sp>
        <p:nvSpPr>
          <p:cNvPr id="144" name="Google Shape;14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bab0e6d4a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bab0e6d4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b="1" lang="en-AU" sz="1000">
                <a:solidFill>
                  <a:srgbClr val="102535"/>
                </a:solidFill>
              </a:rPr>
              <a:t>The AI image generator market has significant growth in recent years.</a:t>
            </a:r>
            <a:endParaRPr b="1" sz="1000">
              <a:solidFill>
                <a:srgbClr val="102535"/>
              </a:solidFill>
            </a:endParaRPr>
          </a:p>
          <a:p>
            <a:pPr indent="-292100" lvl="0" marL="457200" rtl="0" algn="l">
              <a:lnSpc>
                <a:spcPct val="120000"/>
              </a:lnSpc>
              <a:spcBef>
                <a:spcPts val="0"/>
              </a:spcBef>
              <a:spcAft>
                <a:spcPts val="0"/>
              </a:spcAft>
              <a:buClr>
                <a:srgbClr val="102535"/>
              </a:buClr>
              <a:buSzPts val="1000"/>
              <a:buFont typeface="Calibri"/>
              <a:buChar char="●"/>
            </a:pPr>
            <a:r>
              <a:rPr b="1" lang="en-AU" sz="1000">
                <a:solidFill>
                  <a:srgbClr val="102535"/>
                </a:solidFill>
              </a:rPr>
              <a:t>According to the Market Research Report, the AI image generator market was valued at over two hundred million US dollars in revenue in twenty twenty two and is anticipated to reach over nine hundred million US dollars by twenty thirty.</a:t>
            </a:r>
            <a:endParaRPr b="1" sz="1000">
              <a:solidFill>
                <a:srgbClr val="102535"/>
              </a:solidFill>
            </a:endParaRPr>
          </a:p>
          <a:p>
            <a:pPr indent="0" lvl="0" marL="457200" rtl="0" algn="l">
              <a:lnSpc>
                <a:spcPct val="120000"/>
              </a:lnSpc>
              <a:spcBef>
                <a:spcPts val="0"/>
              </a:spcBef>
              <a:spcAft>
                <a:spcPts val="0"/>
              </a:spcAft>
              <a:buNone/>
            </a:pPr>
            <a:r>
              <a:rPr b="1" lang="en-AU" sz="1000">
                <a:solidFill>
                  <a:srgbClr val="102535"/>
                </a:solidFill>
              </a:rPr>
              <a:t>(click)</a:t>
            </a:r>
            <a:endParaRPr b="1" sz="1000">
              <a:solidFill>
                <a:srgbClr val="102535"/>
              </a:solidFill>
            </a:endParaRPr>
          </a:p>
          <a:p>
            <a:pPr indent="-292100" lvl="0" marL="457200" rtl="0" algn="l">
              <a:lnSpc>
                <a:spcPct val="120000"/>
              </a:lnSpc>
              <a:spcBef>
                <a:spcPts val="0"/>
              </a:spcBef>
              <a:spcAft>
                <a:spcPts val="0"/>
              </a:spcAft>
              <a:buClr>
                <a:srgbClr val="102535"/>
              </a:buClr>
              <a:buSzPts val="1000"/>
              <a:buFont typeface="Calibri"/>
              <a:buChar char="●"/>
            </a:pPr>
            <a:r>
              <a:rPr b="1" lang="en-AU" sz="1000">
                <a:solidFill>
                  <a:srgbClr val="102535"/>
                </a:solidFill>
              </a:rPr>
              <a:t>On the basis of end-user, the market is divided into media &amp; entertainment, healthcare, fashion, social media, e-commerce, and others. </a:t>
            </a:r>
            <a:endParaRPr b="1" sz="1000">
              <a:solidFill>
                <a:srgbClr val="102535"/>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6bab0e6d4a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6bab0e6d4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b="1" lang="en-AU" sz="1000">
                <a:solidFill>
                  <a:srgbClr val="102535"/>
                </a:solidFill>
              </a:rPr>
              <a:t>But </a:t>
            </a:r>
            <a:r>
              <a:rPr b="1" lang="en-AU" sz="1000">
                <a:solidFill>
                  <a:srgbClr val="102535"/>
                </a:solidFill>
              </a:rPr>
              <a:t>North America still holds the major market share of ai image generator. According to Market Analysis Report, in twenty twenty two, North America has a market share of thirty six percent.</a:t>
            </a:r>
            <a:endParaRPr sz="10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c17b1169f2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c17b1169f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b="1" lang="en-AU" sz="1000">
                <a:solidFill>
                  <a:srgbClr val="102535"/>
                </a:solidFill>
              </a:rPr>
              <a:t>Currently, the main image generator tools on the market come from: (click) Midjourney, (click) Open AI, (click) Dream studio, (click)</a:t>
            </a:r>
            <a:endParaRPr b="1" sz="1000">
              <a:solidFill>
                <a:srgbClr val="102535"/>
              </a:solidFill>
            </a:endParaRPr>
          </a:p>
          <a:p>
            <a:pPr indent="0" lvl="0" marL="0" rtl="0" algn="l">
              <a:lnSpc>
                <a:spcPct val="120000"/>
              </a:lnSpc>
              <a:spcBef>
                <a:spcPts val="0"/>
              </a:spcBef>
              <a:spcAft>
                <a:spcPts val="0"/>
              </a:spcAft>
              <a:buClr>
                <a:schemeClr val="dk1"/>
              </a:buClr>
              <a:buSzPts val="1100"/>
              <a:buFont typeface="Arial"/>
              <a:buNone/>
            </a:pPr>
            <a:r>
              <a:rPr b="1" lang="en-AU" sz="1000">
                <a:solidFill>
                  <a:srgbClr val="102535"/>
                </a:solidFill>
              </a:rPr>
              <a:t>Dream by WOMBO.</a:t>
            </a:r>
            <a:endParaRPr b="1" sz="1000">
              <a:solidFill>
                <a:srgbClr val="102535"/>
              </a:solidFill>
            </a:endParaRPr>
          </a:p>
          <a:p>
            <a:pPr indent="0" lvl="0" marL="0" rtl="0" algn="l">
              <a:lnSpc>
                <a:spcPct val="120000"/>
              </a:lnSpc>
              <a:spcBef>
                <a:spcPts val="0"/>
              </a:spcBef>
              <a:spcAft>
                <a:spcPts val="0"/>
              </a:spcAft>
              <a:buClr>
                <a:schemeClr val="dk1"/>
              </a:buClr>
              <a:buSzPts val="1100"/>
              <a:buFont typeface="Arial"/>
              <a:buNone/>
            </a:pPr>
            <a:r>
              <a:rPr b="1" lang="en-AU" sz="1000">
                <a:solidFill>
                  <a:srgbClr val="102535"/>
                </a:solidFill>
              </a:rPr>
              <a:t>(click)</a:t>
            </a:r>
            <a:endParaRPr b="1" sz="1000">
              <a:solidFill>
                <a:srgbClr val="102535"/>
              </a:solidFill>
            </a:endParaRPr>
          </a:p>
          <a:p>
            <a:pPr indent="0" lvl="0" marL="0" rtl="0" algn="l">
              <a:lnSpc>
                <a:spcPct val="120000"/>
              </a:lnSpc>
              <a:spcBef>
                <a:spcPts val="0"/>
              </a:spcBef>
              <a:spcAft>
                <a:spcPts val="0"/>
              </a:spcAft>
              <a:buClr>
                <a:schemeClr val="dk1"/>
              </a:buClr>
              <a:buSzPts val="1100"/>
              <a:buFont typeface="Arial"/>
              <a:buNone/>
            </a:pPr>
            <a:r>
              <a:rPr b="1" lang="en-AU" sz="1000">
                <a:solidFill>
                  <a:srgbClr val="102535"/>
                </a:solidFill>
              </a:rPr>
              <a:t>However, in australia , the market of AI generator is still relatively small. As we only have two famous companies - canva and leonardo.AI.</a:t>
            </a:r>
            <a:endParaRPr b="1" sz="1000">
              <a:solidFill>
                <a:srgbClr val="102535"/>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4a208f1f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AU">
                <a:solidFill>
                  <a:schemeClr val="dk1"/>
                </a:solidFill>
              </a:rPr>
              <a:t>In terms of the current solutions, most of the AI image generators can produce high quality images and implement text-to-image features. </a:t>
            </a:r>
            <a:endParaRPr>
              <a:solidFill>
                <a:schemeClr val="dk1"/>
              </a:solidFill>
            </a:endParaRPr>
          </a:p>
          <a:p>
            <a:pPr indent="0" lvl="0" marL="0" rtl="0" algn="l">
              <a:spcBef>
                <a:spcPts val="0"/>
              </a:spcBef>
              <a:spcAft>
                <a:spcPts val="0"/>
              </a:spcAft>
              <a:buClr>
                <a:schemeClr val="dk1"/>
              </a:buClr>
              <a:buSzPts val="1100"/>
              <a:buFont typeface="Arial"/>
              <a:buNone/>
            </a:pPr>
            <a:r>
              <a:rPr lang="en-AU">
                <a:solidFill>
                  <a:schemeClr val="dk1"/>
                </a:solidFill>
              </a:rPr>
              <a:t>But there are several limitations.</a:t>
            </a:r>
            <a:endParaRPr sz="1300">
              <a:solidFill>
                <a:schemeClr val="dk1"/>
              </a:solidFill>
            </a:endParaRPr>
          </a:p>
        </p:txBody>
      </p:sp>
      <p:sp>
        <p:nvSpPr>
          <p:cNvPr id="187" name="Google Shape;187;g2c4a208f1f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17b1169f2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c17b1169f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AU">
                <a:solidFill>
                  <a:schemeClr val="dk1"/>
                </a:solidFill>
              </a:rPr>
              <a:t>For example, this is the midjourney’s user interface. </a:t>
            </a:r>
            <a:r>
              <a:rPr lang="en-AU" sz="1000">
                <a:solidFill>
                  <a:schemeClr val="dk1"/>
                </a:solidFill>
              </a:rPr>
              <a:t>(click)</a:t>
            </a:r>
            <a:r>
              <a:rPr lang="en-AU">
                <a:solidFill>
                  <a:schemeClr val="dk1"/>
                </a:solidFill>
              </a:rPr>
              <a:t> user are unable to use multiple prompts</a:t>
            </a:r>
            <a:r>
              <a:rPr lang="en-AU" sz="1000">
                <a:solidFill>
                  <a:schemeClr val="dk1"/>
                </a:solidFill>
              </a:rPr>
              <a:t>, which makes users may not be able to express their requirements well. It would be better if users could upload other files like sketches or reference images.</a:t>
            </a:r>
            <a:endParaRPr sz="1000">
              <a:solidFill>
                <a:schemeClr val="dk1"/>
              </a:solidFill>
            </a:endParaRPr>
          </a:p>
          <a:p>
            <a:pPr indent="0" lvl="0" marL="0" rtl="0" algn="l">
              <a:spcBef>
                <a:spcPts val="0"/>
              </a:spcBef>
              <a:spcAft>
                <a:spcPts val="0"/>
              </a:spcAft>
              <a:buClr>
                <a:schemeClr val="dk1"/>
              </a:buClr>
              <a:buSzPts val="1100"/>
              <a:buFont typeface="Arial"/>
              <a:buNone/>
            </a:pPr>
            <a:r>
              <a:rPr lang="en-AU" sz="1000">
                <a:solidFill>
                  <a:schemeClr val="dk1"/>
                </a:solidFill>
              </a:rPr>
              <a:t>Also,(click) iteration becomes difficult because each image is created from scratch in each iteration and the previous output is not taken into account.</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8" type="title">
  <p:cSld name="TITLE">
    <p:spTree>
      <p:nvGrpSpPr>
        <p:cNvPr id="10" name="Shape 10"/>
        <p:cNvGrpSpPr/>
        <p:nvPr/>
      </p:nvGrpSpPr>
      <p:grpSpPr>
        <a:xfrm>
          <a:off x="0" y="0"/>
          <a:ext cx="0" cy="0"/>
          <a:chOff x="0" y="0"/>
          <a:chExt cx="0" cy="0"/>
        </a:xfrm>
      </p:grpSpPr>
      <p:pic>
        <p:nvPicPr>
          <p:cNvPr id="11" name="Google Shape;11;p8"/>
          <p:cNvPicPr preferRelativeResize="0"/>
          <p:nvPr/>
        </p:nvPicPr>
        <p:blipFill rotWithShape="1">
          <a:blip r:embed="rId2">
            <a:alphaModFix/>
          </a:blip>
          <a:srcRect b="0" l="0" r="0" t="0"/>
          <a:stretch/>
        </p:blipFill>
        <p:spPr>
          <a:xfrm>
            <a:off x="0" y="5803"/>
            <a:ext cx="16256001" cy="9144000"/>
          </a:xfrm>
          <a:prstGeom prst="rect">
            <a:avLst/>
          </a:prstGeom>
          <a:noFill/>
          <a:ln>
            <a:noFill/>
          </a:ln>
        </p:spPr>
      </p:pic>
      <p:sp>
        <p:nvSpPr>
          <p:cNvPr id="12" name="Google Shape;12;p8"/>
          <p:cNvSpPr txBox="1"/>
          <p:nvPr>
            <p:ph type="ctrTitle"/>
          </p:nvPr>
        </p:nvSpPr>
        <p:spPr>
          <a:xfrm>
            <a:off x="9108000" y="2988000"/>
            <a:ext cx="6026399" cy="16200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5000"/>
              <a:buFont typeface="Arial"/>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8"/>
          <p:cNvSpPr txBox="1"/>
          <p:nvPr>
            <p:ph idx="1" type="subTitle"/>
          </p:nvPr>
        </p:nvSpPr>
        <p:spPr>
          <a:xfrm>
            <a:off x="9108000" y="5076000"/>
            <a:ext cx="6026399" cy="12603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3200"/>
              <a:buNone/>
              <a:defRPr b="0" sz="3200"/>
            </a:lvl1pPr>
            <a:lvl2pPr lvl="1" algn="ctr">
              <a:lnSpc>
                <a:spcPct val="120000"/>
              </a:lnSpc>
              <a:spcBef>
                <a:spcPts val="1100"/>
              </a:spcBef>
              <a:spcAft>
                <a:spcPts val="0"/>
              </a:spcAft>
              <a:buClr>
                <a:schemeClr val="lt1"/>
              </a:buClr>
              <a:buSzPts val="2667"/>
              <a:buNone/>
              <a:defRPr sz="2667"/>
            </a:lvl2pPr>
            <a:lvl3pPr lvl="2" algn="ctr">
              <a:lnSpc>
                <a:spcPct val="120000"/>
              </a:lnSpc>
              <a:spcBef>
                <a:spcPts val="900"/>
              </a:spcBef>
              <a:spcAft>
                <a:spcPts val="0"/>
              </a:spcAft>
              <a:buClr>
                <a:schemeClr val="lt1"/>
              </a:buClr>
              <a:buSzPts val="2400"/>
              <a:buNone/>
              <a:defRPr sz="2400"/>
            </a:lvl3pPr>
            <a:lvl4pPr lvl="3" algn="ctr">
              <a:lnSpc>
                <a:spcPct val="120000"/>
              </a:lnSpc>
              <a:spcBef>
                <a:spcPts val="900"/>
              </a:spcBef>
              <a:spcAft>
                <a:spcPts val="0"/>
              </a:spcAft>
              <a:buClr>
                <a:schemeClr val="lt1"/>
              </a:buClr>
              <a:buSzPts val="2133"/>
              <a:buNone/>
              <a:defRPr sz="2133"/>
            </a:lvl4pPr>
            <a:lvl5pPr lvl="4" algn="ctr">
              <a:lnSpc>
                <a:spcPct val="120000"/>
              </a:lnSpc>
              <a:spcBef>
                <a:spcPts val="900"/>
              </a:spcBef>
              <a:spcAft>
                <a:spcPts val="0"/>
              </a:spcAft>
              <a:buClr>
                <a:schemeClr val="lt1"/>
              </a:buClr>
              <a:buSzPts val="2133"/>
              <a:buNone/>
              <a:defRPr sz="2133"/>
            </a:lvl5pPr>
            <a:lvl6pPr lvl="5" algn="ctr">
              <a:lnSpc>
                <a:spcPct val="120000"/>
              </a:lnSpc>
              <a:spcBef>
                <a:spcPts val="900"/>
              </a:spcBef>
              <a:spcAft>
                <a:spcPts val="0"/>
              </a:spcAft>
              <a:buClr>
                <a:schemeClr val="lt1"/>
              </a:buClr>
              <a:buSzPts val="2133"/>
              <a:buNone/>
              <a:defRPr sz="2133"/>
            </a:lvl6pPr>
            <a:lvl7pPr lvl="6" algn="ctr">
              <a:lnSpc>
                <a:spcPct val="120000"/>
              </a:lnSpc>
              <a:spcBef>
                <a:spcPts val="900"/>
              </a:spcBef>
              <a:spcAft>
                <a:spcPts val="0"/>
              </a:spcAft>
              <a:buClr>
                <a:schemeClr val="lt1"/>
              </a:buClr>
              <a:buSzPts val="2133"/>
              <a:buNone/>
              <a:defRPr sz="2133"/>
            </a:lvl7pPr>
            <a:lvl8pPr lvl="7" algn="ctr">
              <a:lnSpc>
                <a:spcPct val="120000"/>
              </a:lnSpc>
              <a:spcBef>
                <a:spcPts val="900"/>
              </a:spcBef>
              <a:spcAft>
                <a:spcPts val="0"/>
              </a:spcAft>
              <a:buClr>
                <a:schemeClr val="lt1"/>
              </a:buClr>
              <a:buSzPts val="2133"/>
              <a:buNone/>
              <a:defRPr sz="2133"/>
            </a:lvl8pPr>
            <a:lvl9pPr lvl="8" algn="ctr">
              <a:lnSpc>
                <a:spcPct val="120000"/>
              </a:lnSpc>
              <a:spcBef>
                <a:spcPts val="900"/>
              </a:spcBef>
              <a:spcAft>
                <a:spcPts val="900"/>
              </a:spcAft>
              <a:buClr>
                <a:schemeClr val="lt1"/>
              </a:buClr>
              <a:buSzPts val="2133"/>
              <a:buNone/>
              <a:defRPr sz="2133"/>
            </a:lvl9pPr>
          </a:lstStyle>
          <a:p/>
        </p:txBody>
      </p:sp>
      <p:sp>
        <p:nvSpPr>
          <p:cNvPr id="14" name="Google Shape;14;p8"/>
          <p:cNvSpPr txBox="1"/>
          <p:nvPr>
            <p:ph idx="12" type="sldNum"/>
          </p:nvPr>
        </p:nvSpPr>
        <p:spPr>
          <a:xfrm>
            <a:off x="15192736" y="8444179"/>
            <a:ext cx="974100" cy="699900"/>
          </a:xfrm>
          <a:prstGeom prst="rect">
            <a:avLst/>
          </a:prstGeom>
        </p:spPr>
        <p:txBody>
          <a:bodyPr anchorCtr="0" anchor="t" bIns="148850" lIns="148850" spcFirstLastPara="1" rIns="148850" wrap="square" tIns="148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0">
  <p:cSld name="Cover 10">
    <p:spTree>
      <p:nvGrpSpPr>
        <p:cNvPr id="55" name="Shape 55"/>
        <p:cNvGrpSpPr/>
        <p:nvPr/>
      </p:nvGrpSpPr>
      <p:grpSpPr>
        <a:xfrm>
          <a:off x="0" y="0"/>
          <a:ext cx="0" cy="0"/>
          <a:chOff x="0" y="0"/>
          <a:chExt cx="0" cy="0"/>
        </a:xfrm>
      </p:grpSpPr>
      <p:pic>
        <p:nvPicPr>
          <p:cNvPr id="56" name="Google Shape;56;p19"/>
          <p:cNvPicPr preferRelativeResize="0"/>
          <p:nvPr/>
        </p:nvPicPr>
        <p:blipFill rotWithShape="1">
          <a:blip r:embed="rId2">
            <a:alphaModFix/>
          </a:blip>
          <a:srcRect b="0" l="0" r="0" t="0"/>
          <a:stretch/>
        </p:blipFill>
        <p:spPr>
          <a:xfrm>
            <a:off x="1" y="5803"/>
            <a:ext cx="16255999" cy="9144000"/>
          </a:xfrm>
          <a:prstGeom prst="rect">
            <a:avLst/>
          </a:prstGeom>
          <a:noFill/>
          <a:ln>
            <a:noFill/>
          </a:ln>
        </p:spPr>
      </p:pic>
      <p:sp>
        <p:nvSpPr>
          <p:cNvPr id="57" name="Google Shape;57;p19"/>
          <p:cNvSpPr txBox="1"/>
          <p:nvPr>
            <p:ph type="ctrTitle"/>
          </p:nvPr>
        </p:nvSpPr>
        <p:spPr>
          <a:xfrm>
            <a:off x="9108000" y="2988000"/>
            <a:ext cx="6026399" cy="16200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5000"/>
              <a:buFont typeface="Arial"/>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9"/>
          <p:cNvSpPr txBox="1"/>
          <p:nvPr>
            <p:ph idx="1" type="subTitle"/>
          </p:nvPr>
        </p:nvSpPr>
        <p:spPr>
          <a:xfrm>
            <a:off x="9108000" y="5076000"/>
            <a:ext cx="6026399" cy="12603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3200"/>
              <a:buNone/>
              <a:defRPr b="0" sz="3200"/>
            </a:lvl1pPr>
            <a:lvl2pPr lvl="1" algn="ctr">
              <a:lnSpc>
                <a:spcPct val="120000"/>
              </a:lnSpc>
              <a:spcBef>
                <a:spcPts val="1100"/>
              </a:spcBef>
              <a:spcAft>
                <a:spcPts val="0"/>
              </a:spcAft>
              <a:buClr>
                <a:schemeClr val="lt1"/>
              </a:buClr>
              <a:buSzPts val="2667"/>
              <a:buNone/>
              <a:defRPr sz="2667"/>
            </a:lvl2pPr>
            <a:lvl3pPr lvl="2" algn="ctr">
              <a:lnSpc>
                <a:spcPct val="120000"/>
              </a:lnSpc>
              <a:spcBef>
                <a:spcPts val="900"/>
              </a:spcBef>
              <a:spcAft>
                <a:spcPts val="0"/>
              </a:spcAft>
              <a:buClr>
                <a:schemeClr val="lt1"/>
              </a:buClr>
              <a:buSzPts val="2400"/>
              <a:buNone/>
              <a:defRPr sz="2400"/>
            </a:lvl3pPr>
            <a:lvl4pPr lvl="3" algn="ctr">
              <a:lnSpc>
                <a:spcPct val="120000"/>
              </a:lnSpc>
              <a:spcBef>
                <a:spcPts val="900"/>
              </a:spcBef>
              <a:spcAft>
                <a:spcPts val="0"/>
              </a:spcAft>
              <a:buClr>
                <a:schemeClr val="lt1"/>
              </a:buClr>
              <a:buSzPts val="2133"/>
              <a:buNone/>
              <a:defRPr sz="2133"/>
            </a:lvl4pPr>
            <a:lvl5pPr lvl="4" algn="ctr">
              <a:lnSpc>
                <a:spcPct val="120000"/>
              </a:lnSpc>
              <a:spcBef>
                <a:spcPts val="900"/>
              </a:spcBef>
              <a:spcAft>
                <a:spcPts val="0"/>
              </a:spcAft>
              <a:buClr>
                <a:schemeClr val="lt1"/>
              </a:buClr>
              <a:buSzPts val="2133"/>
              <a:buNone/>
              <a:defRPr sz="2133"/>
            </a:lvl5pPr>
            <a:lvl6pPr lvl="5" algn="ctr">
              <a:lnSpc>
                <a:spcPct val="120000"/>
              </a:lnSpc>
              <a:spcBef>
                <a:spcPts val="900"/>
              </a:spcBef>
              <a:spcAft>
                <a:spcPts val="0"/>
              </a:spcAft>
              <a:buClr>
                <a:schemeClr val="lt1"/>
              </a:buClr>
              <a:buSzPts val="2133"/>
              <a:buNone/>
              <a:defRPr sz="2133"/>
            </a:lvl6pPr>
            <a:lvl7pPr lvl="6" algn="ctr">
              <a:lnSpc>
                <a:spcPct val="120000"/>
              </a:lnSpc>
              <a:spcBef>
                <a:spcPts val="900"/>
              </a:spcBef>
              <a:spcAft>
                <a:spcPts val="0"/>
              </a:spcAft>
              <a:buClr>
                <a:schemeClr val="lt1"/>
              </a:buClr>
              <a:buSzPts val="2133"/>
              <a:buNone/>
              <a:defRPr sz="2133"/>
            </a:lvl7pPr>
            <a:lvl8pPr lvl="7" algn="ctr">
              <a:lnSpc>
                <a:spcPct val="120000"/>
              </a:lnSpc>
              <a:spcBef>
                <a:spcPts val="900"/>
              </a:spcBef>
              <a:spcAft>
                <a:spcPts val="0"/>
              </a:spcAft>
              <a:buClr>
                <a:schemeClr val="lt1"/>
              </a:buClr>
              <a:buSzPts val="2133"/>
              <a:buNone/>
              <a:defRPr sz="2133"/>
            </a:lvl8pPr>
            <a:lvl9pPr lvl="8" algn="ctr">
              <a:lnSpc>
                <a:spcPct val="120000"/>
              </a:lnSpc>
              <a:spcBef>
                <a:spcPts val="900"/>
              </a:spcBef>
              <a:spcAft>
                <a:spcPts val="900"/>
              </a:spcAft>
              <a:buClr>
                <a:schemeClr val="lt1"/>
              </a:buClr>
              <a:buSzPts val="2133"/>
              <a:buNone/>
              <a:defRPr sz="2133"/>
            </a:lvl9pPr>
          </a:lstStyle>
          <a:p/>
        </p:txBody>
      </p:sp>
      <p:sp>
        <p:nvSpPr>
          <p:cNvPr id="59" name="Google Shape;59;p19"/>
          <p:cNvSpPr txBox="1"/>
          <p:nvPr>
            <p:ph idx="12" type="sldNum"/>
          </p:nvPr>
        </p:nvSpPr>
        <p:spPr>
          <a:xfrm>
            <a:off x="15192736" y="8444179"/>
            <a:ext cx="974100" cy="699900"/>
          </a:xfrm>
          <a:prstGeom prst="rect">
            <a:avLst/>
          </a:prstGeom>
        </p:spPr>
        <p:txBody>
          <a:bodyPr anchorCtr="0" anchor="t" bIns="148850" lIns="148850" spcFirstLastPara="1" rIns="148850" wrap="square" tIns="148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1">
  <p:cSld name="Cover 11">
    <p:spTree>
      <p:nvGrpSpPr>
        <p:cNvPr id="60" name="Shape 60"/>
        <p:cNvGrpSpPr/>
        <p:nvPr/>
      </p:nvGrpSpPr>
      <p:grpSpPr>
        <a:xfrm>
          <a:off x="0" y="0"/>
          <a:ext cx="0" cy="0"/>
          <a:chOff x="0" y="0"/>
          <a:chExt cx="0" cy="0"/>
        </a:xfrm>
      </p:grpSpPr>
      <p:pic>
        <p:nvPicPr>
          <p:cNvPr id="61" name="Google Shape;61;p20"/>
          <p:cNvPicPr preferRelativeResize="0"/>
          <p:nvPr/>
        </p:nvPicPr>
        <p:blipFill rotWithShape="1">
          <a:blip r:embed="rId2">
            <a:alphaModFix/>
          </a:blip>
          <a:srcRect b="0" l="0" r="0" t="0"/>
          <a:stretch/>
        </p:blipFill>
        <p:spPr>
          <a:xfrm>
            <a:off x="1" y="5803"/>
            <a:ext cx="16255999" cy="9144000"/>
          </a:xfrm>
          <a:prstGeom prst="rect">
            <a:avLst/>
          </a:prstGeom>
          <a:noFill/>
          <a:ln>
            <a:noFill/>
          </a:ln>
        </p:spPr>
      </p:pic>
      <p:sp>
        <p:nvSpPr>
          <p:cNvPr id="62" name="Google Shape;62;p20"/>
          <p:cNvSpPr txBox="1"/>
          <p:nvPr>
            <p:ph type="ctrTitle"/>
          </p:nvPr>
        </p:nvSpPr>
        <p:spPr>
          <a:xfrm>
            <a:off x="9108000" y="2988000"/>
            <a:ext cx="6026399" cy="16200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5000"/>
              <a:buFont typeface="Arial"/>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0"/>
          <p:cNvSpPr txBox="1"/>
          <p:nvPr>
            <p:ph idx="1" type="subTitle"/>
          </p:nvPr>
        </p:nvSpPr>
        <p:spPr>
          <a:xfrm>
            <a:off x="9108000" y="5076000"/>
            <a:ext cx="6026399" cy="12603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3200"/>
              <a:buNone/>
              <a:defRPr b="0" sz="3200"/>
            </a:lvl1pPr>
            <a:lvl2pPr lvl="1" algn="ctr">
              <a:lnSpc>
                <a:spcPct val="120000"/>
              </a:lnSpc>
              <a:spcBef>
                <a:spcPts val="1100"/>
              </a:spcBef>
              <a:spcAft>
                <a:spcPts val="0"/>
              </a:spcAft>
              <a:buClr>
                <a:schemeClr val="lt1"/>
              </a:buClr>
              <a:buSzPts val="2667"/>
              <a:buNone/>
              <a:defRPr sz="2667"/>
            </a:lvl2pPr>
            <a:lvl3pPr lvl="2" algn="ctr">
              <a:lnSpc>
                <a:spcPct val="120000"/>
              </a:lnSpc>
              <a:spcBef>
                <a:spcPts val="900"/>
              </a:spcBef>
              <a:spcAft>
                <a:spcPts val="0"/>
              </a:spcAft>
              <a:buClr>
                <a:schemeClr val="lt1"/>
              </a:buClr>
              <a:buSzPts val="2400"/>
              <a:buNone/>
              <a:defRPr sz="2400"/>
            </a:lvl3pPr>
            <a:lvl4pPr lvl="3" algn="ctr">
              <a:lnSpc>
                <a:spcPct val="120000"/>
              </a:lnSpc>
              <a:spcBef>
                <a:spcPts val="900"/>
              </a:spcBef>
              <a:spcAft>
                <a:spcPts val="0"/>
              </a:spcAft>
              <a:buClr>
                <a:schemeClr val="lt1"/>
              </a:buClr>
              <a:buSzPts val="2133"/>
              <a:buNone/>
              <a:defRPr sz="2133"/>
            </a:lvl4pPr>
            <a:lvl5pPr lvl="4" algn="ctr">
              <a:lnSpc>
                <a:spcPct val="120000"/>
              </a:lnSpc>
              <a:spcBef>
                <a:spcPts val="900"/>
              </a:spcBef>
              <a:spcAft>
                <a:spcPts val="0"/>
              </a:spcAft>
              <a:buClr>
                <a:schemeClr val="lt1"/>
              </a:buClr>
              <a:buSzPts val="2133"/>
              <a:buNone/>
              <a:defRPr sz="2133"/>
            </a:lvl5pPr>
            <a:lvl6pPr lvl="5" algn="ctr">
              <a:lnSpc>
                <a:spcPct val="120000"/>
              </a:lnSpc>
              <a:spcBef>
                <a:spcPts val="900"/>
              </a:spcBef>
              <a:spcAft>
                <a:spcPts val="0"/>
              </a:spcAft>
              <a:buClr>
                <a:schemeClr val="lt1"/>
              </a:buClr>
              <a:buSzPts val="2133"/>
              <a:buNone/>
              <a:defRPr sz="2133"/>
            </a:lvl6pPr>
            <a:lvl7pPr lvl="6" algn="ctr">
              <a:lnSpc>
                <a:spcPct val="120000"/>
              </a:lnSpc>
              <a:spcBef>
                <a:spcPts val="900"/>
              </a:spcBef>
              <a:spcAft>
                <a:spcPts val="0"/>
              </a:spcAft>
              <a:buClr>
                <a:schemeClr val="lt1"/>
              </a:buClr>
              <a:buSzPts val="2133"/>
              <a:buNone/>
              <a:defRPr sz="2133"/>
            </a:lvl7pPr>
            <a:lvl8pPr lvl="7" algn="ctr">
              <a:lnSpc>
                <a:spcPct val="120000"/>
              </a:lnSpc>
              <a:spcBef>
                <a:spcPts val="900"/>
              </a:spcBef>
              <a:spcAft>
                <a:spcPts val="0"/>
              </a:spcAft>
              <a:buClr>
                <a:schemeClr val="lt1"/>
              </a:buClr>
              <a:buSzPts val="2133"/>
              <a:buNone/>
              <a:defRPr sz="2133"/>
            </a:lvl8pPr>
            <a:lvl9pPr lvl="8" algn="ctr">
              <a:lnSpc>
                <a:spcPct val="120000"/>
              </a:lnSpc>
              <a:spcBef>
                <a:spcPts val="900"/>
              </a:spcBef>
              <a:spcAft>
                <a:spcPts val="900"/>
              </a:spcAft>
              <a:buClr>
                <a:schemeClr val="lt1"/>
              </a:buClr>
              <a:buSzPts val="2133"/>
              <a:buNone/>
              <a:defRPr sz="2133"/>
            </a:lvl9pPr>
          </a:lstStyle>
          <a:p/>
        </p:txBody>
      </p:sp>
      <p:sp>
        <p:nvSpPr>
          <p:cNvPr id="64" name="Google Shape;64;p20"/>
          <p:cNvSpPr txBox="1"/>
          <p:nvPr>
            <p:ph idx="12" type="sldNum"/>
          </p:nvPr>
        </p:nvSpPr>
        <p:spPr>
          <a:xfrm>
            <a:off x="15192736" y="8444179"/>
            <a:ext cx="974100" cy="699900"/>
          </a:xfrm>
          <a:prstGeom prst="rect">
            <a:avLst/>
          </a:prstGeom>
        </p:spPr>
        <p:txBody>
          <a:bodyPr anchorCtr="0" anchor="t" bIns="148850" lIns="148850" spcFirstLastPara="1" rIns="148850" wrap="square" tIns="148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2">
  <p:cSld name="Cover 12">
    <p:spTree>
      <p:nvGrpSpPr>
        <p:cNvPr id="65" name="Shape 65"/>
        <p:cNvGrpSpPr/>
        <p:nvPr/>
      </p:nvGrpSpPr>
      <p:grpSpPr>
        <a:xfrm>
          <a:off x="0" y="0"/>
          <a:ext cx="0" cy="0"/>
          <a:chOff x="0" y="0"/>
          <a:chExt cx="0" cy="0"/>
        </a:xfrm>
      </p:grpSpPr>
      <p:pic>
        <p:nvPicPr>
          <p:cNvPr id="66" name="Google Shape;66;p21"/>
          <p:cNvPicPr preferRelativeResize="0"/>
          <p:nvPr/>
        </p:nvPicPr>
        <p:blipFill rotWithShape="1">
          <a:blip r:embed="rId2">
            <a:alphaModFix/>
          </a:blip>
          <a:srcRect b="0" l="0" r="0" t="0"/>
          <a:stretch/>
        </p:blipFill>
        <p:spPr>
          <a:xfrm>
            <a:off x="1" y="5803"/>
            <a:ext cx="16255999" cy="9144000"/>
          </a:xfrm>
          <a:prstGeom prst="rect">
            <a:avLst/>
          </a:prstGeom>
          <a:noFill/>
          <a:ln>
            <a:noFill/>
          </a:ln>
        </p:spPr>
      </p:pic>
      <p:sp>
        <p:nvSpPr>
          <p:cNvPr id="67" name="Google Shape;67;p21"/>
          <p:cNvSpPr txBox="1"/>
          <p:nvPr>
            <p:ph type="ctrTitle"/>
          </p:nvPr>
        </p:nvSpPr>
        <p:spPr>
          <a:xfrm>
            <a:off x="9108000" y="2988000"/>
            <a:ext cx="6026399" cy="16200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5000"/>
              <a:buFont typeface="Arial"/>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1"/>
          <p:cNvSpPr txBox="1"/>
          <p:nvPr>
            <p:ph idx="1" type="subTitle"/>
          </p:nvPr>
        </p:nvSpPr>
        <p:spPr>
          <a:xfrm>
            <a:off x="9108000" y="5076000"/>
            <a:ext cx="6026399" cy="12603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3200"/>
              <a:buNone/>
              <a:defRPr b="0" sz="3200"/>
            </a:lvl1pPr>
            <a:lvl2pPr lvl="1" algn="ctr">
              <a:lnSpc>
                <a:spcPct val="120000"/>
              </a:lnSpc>
              <a:spcBef>
                <a:spcPts val="1100"/>
              </a:spcBef>
              <a:spcAft>
                <a:spcPts val="0"/>
              </a:spcAft>
              <a:buClr>
                <a:schemeClr val="lt1"/>
              </a:buClr>
              <a:buSzPts val="2667"/>
              <a:buNone/>
              <a:defRPr sz="2667"/>
            </a:lvl2pPr>
            <a:lvl3pPr lvl="2" algn="ctr">
              <a:lnSpc>
                <a:spcPct val="120000"/>
              </a:lnSpc>
              <a:spcBef>
                <a:spcPts val="900"/>
              </a:spcBef>
              <a:spcAft>
                <a:spcPts val="0"/>
              </a:spcAft>
              <a:buClr>
                <a:schemeClr val="lt1"/>
              </a:buClr>
              <a:buSzPts val="2400"/>
              <a:buNone/>
              <a:defRPr sz="2400"/>
            </a:lvl3pPr>
            <a:lvl4pPr lvl="3" algn="ctr">
              <a:lnSpc>
                <a:spcPct val="120000"/>
              </a:lnSpc>
              <a:spcBef>
                <a:spcPts val="900"/>
              </a:spcBef>
              <a:spcAft>
                <a:spcPts val="0"/>
              </a:spcAft>
              <a:buClr>
                <a:schemeClr val="lt1"/>
              </a:buClr>
              <a:buSzPts val="2133"/>
              <a:buNone/>
              <a:defRPr sz="2133"/>
            </a:lvl4pPr>
            <a:lvl5pPr lvl="4" algn="ctr">
              <a:lnSpc>
                <a:spcPct val="120000"/>
              </a:lnSpc>
              <a:spcBef>
                <a:spcPts val="900"/>
              </a:spcBef>
              <a:spcAft>
                <a:spcPts val="0"/>
              </a:spcAft>
              <a:buClr>
                <a:schemeClr val="lt1"/>
              </a:buClr>
              <a:buSzPts val="2133"/>
              <a:buNone/>
              <a:defRPr sz="2133"/>
            </a:lvl5pPr>
            <a:lvl6pPr lvl="5" algn="ctr">
              <a:lnSpc>
                <a:spcPct val="120000"/>
              </a:lnSpc>
              <a:spcBef>
                <a:spcPts val="900"/>
              </a:spcBef>
              <a:spcAft>
                <a:spcPts val="0"/>
              </a:spcAft>
              <a:buClr>
                <a:schemeClr val="lt1"/>
              </a:buClr>
              <a:buSzPts val="2133"/>
              <a:buNone/>
              <a:defRPr sz="2133"/>
            </a:lvl6pPr>
            <a:lvl7pPr lvl="6" algn="ctr">
              <a:lnSpc>
                <a:spcPct val="120000"/>
              </a:lnSpc>
              <a:spcBef>
                <a:spcPts val="900"/>
              </a:spcBef>
              <a:spcAft>
                <a:spcPts val="0"/>
              </a:spcAft>
              <a:buClr>
                <a:schemeClr val="lt1"/>
              </a:buClr>
              <a:buSzPts val="2133"/>
              <a:buNone/>
              <a:defRPr sz="2133"/>
            </a:lvl7pPr>
            <a:lvl8pPr lvl="7" algn="ctr">
              <a:lnSpc>
                <a:spcPct val="120000"/>
              </a:lnSpc>
              <a:spcBef>
                <a:spcPts val="900"/>
              </a:spcBef>
              <a:spcAft>
                <a:spcPts val="0"/>
              </a:spcAft>
              <a:buClr>
                <a:schemeClr val="lt1"/>
              </a:buClr>
              <a:buSzPts val="2133"/>
              <a:buNone/>
              <a:defRPr sz="2133"/>
            </a:lvl8pPr>
            <a:lvl9pPr lvl="8" algn="ctr">
              <a:lnSpc>
                <a:spcPct val="120000"/>
              </a:lnSpc>
              <a:spcBef>
                <a:spcPts val="900"/>
              </a:spcBef>
              <a:spcAft>
                <a:spcPts val="900"/>
              </a:spcAft>
              <a:buClr>
                <a:schemeClr val="lt1"/>
              </a:buClr>
              <a:buSzPts val="2133"/>
              <a:buNone/>
              <a:defRPr sz="2133"/>
            </a:lvl9pPr>
          </a:lstStyle>
          <a:p/>
        </p:txBody>
      </p:sp>
      <p:sp>
        <p:nvSpPr>
          <p:cNvPr id="69" name="Google Shape;69;p21"/>
          <p:cNvSpPr txBox="1"/>
          <p:nvPr>
            <p:ph idx="12" type="sldNum"/>
          </p:nvPr>
        </p:nvSpPr>
        <p:spPr>
          <a:xfrm>
            <a:off x="15192736" y="8444179"/>
            <a:ext cx="974100" cy="699900"/>
          </a:xfrm>
          <a:prstGeom prst="rect">
            <a:avLst/>
          </a:prstGeom>
        </p:spPr>
        <p:txBody>
          <a:bodyPr anchorCtr="0" anchor="t" bIns="148850" lIns="148850" spcFirstLastPara="1" rIns="148850" wrap="square" tIns="148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3">
  <p:cSld name="Cover 13">
    <p:spTree>
      <p:nvGrpSpPr>
        <p:cNvPr id="70" name="Shape 70"/>
        <p:cNvGrpSpPr/>
        <p:nvPr/>
      </p:nvGrpSpPr>
      <p:grpSpPr>
        <a:xfrm>
          <a:off x="0" y="0"/>
          <a:ext cx="0" cy="0"/>
          <a:chOff x="0" y="0"/>
          <a:chExt cx="0" cy="0"/>
        </a:xfrm>
      </p:grpSpPr>
      <p:pic>
        <p:nvPicPr>
          <p:cNvPr id="71" name="Google Shape;71;p22"/>
          <p:cNvPicPr preferRelativeResize="0"/>
          <p:nvPr/>
        </p:nvPicPr>
        <p:blipFill rotWithShape="1">
          <a:blip r:embed="rId2">
            <a:alphaModFix/>
          </a:blip>
          <a:srcRect b="0" l="0" r="0" t="0"/>
          <a:stretch/>
        </p:blipFill>
        <p:spPr>
          <a:xfrm>
            <a:off x="1" y="5803"/>
            <a:ext cx="16255999" cy="9144000"/>
          </a:xfrm>
          <a:prstGeom prst="rect">
            <a:avLst/>
          </a:prstGeom>
          <a:noFill/>
          <a:ln>
            <a:noFill/>
          </a:ln>
        </p:spPr>
      </p:pic>
      <p:sp>
        <p:nvSpPr>
          <p:cNvPr id="72" name="Google Shape;72;p22"/>
          <p:cNvSpPr txBox="1"/>
          <p:nvPr>
            <p:ph type="ctrTitle"/>
          </p:nvPr>
        </p:nvSpPr>
        <p:spPr>
          <a:xfrm>
            <a:off x="9108000" y="2988000"/>
            <a:ext cx="6026399" cy="16200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5000"/>
              <a:buFont typeface="Arial"/>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2"/>
          <p:cNvSpPr txBox="1"/>
          <p:nvPr>
            <p:ph idx="1" type="subTitle"/>
          </p:nvPr>
        </p:nvSpPr>
        <p:spPr>
          <a:xfrm>
            <a:off x="9108000" y="5076000"/>
            <a:ext cx="6026399" cy="12603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3200"/>
              <a:buNone/>
              <a:defRPr b="0" sz="3200"/>
            </a:lvl1pPr>
            <a:lvl2pPr lvl="1" algn="ctr">
              <a:lnSpc>
                <a:spcPct val="120000"/>
              </a:lnSpc>
              <a:spcBef>
                <a:spcPts val="1100"/>
              </a:spcBef>
              <a:spcAft>
                <a:spcPts val="0"/>
              </a:spcAft>
              <a:buClr>
                <a:schemeClr val="lt1"/>
              </a:buClr>
              <a:buSzPts val="2667"/>
              <a:buNone/>
              <a:defRPr sz="2667"/>
            </a:lvl2pPr>
            <a:lvl3pPr lvl="2" algn="ctr">
              <a:lnSpc>
                <a:spcPct val="120000"/>
              </a:lnSpc>
              <a:spcBef>
                <a:spcPts val="900"/>
              </a:spcBef>
              <a:spcAft>
                <a:spcPts val="0"/>
              </a:spcAft>
              <a:buClr>
                <a:schemeClr val="lt1"/>
              </a:buClr>
              <a:buSzPts val="2400"/>
              <a:buNone/>
              <a:defRPr sz="2400"/>
            </a:lvl3pPr>
            <a:lvl4pPr lvl="3" algn="ctr">
              <a:lnSpc>
                <a:spcPct val="120000"/>
              </a:lnSpc>
              <a:spcBef>
                <a:spcPts val="900"/>
              </a:spcBef>
              <a:spcAft>
                <a:spcPts val="0"/>
              </a:spcAft>
              <a:buClr>
                <a:schemeClr val="lt1"/>
              </a:buClr>
              <a:buSzPts val="2133"/>
              <a:buNone/>
              <a:defRPr sz="2133"/>
            </a:lvl4pPr>
            <a:lvl5pPr lvl="4" algn="ctr">
              <a:lnSpc>
                <a:spcPct val="120000"/>
              </a:lnSpc>
              <a:spcBef>
                <a:spcPts val="900"/>
              </a:spcBef>
              <a:spcAft>
                <a:spcPts val="0"/>
              </a:spcAft>
              <a:buClr>
                <a:schemeClr val="lt1"/>
              </a:buClr>
              <a:buSzPts val="2133"/>
              <a:buNone/>
              <a:defRPr sz="2133"/>
            </a:lvl5pPr>
            <a:lvl6pPr lvl="5" algn="ctr">
              <a:lnSpc>
                <a:spcPct val="120000"/>
              </a:lnSpc>
              <a:spcBef>
                <a:spcPts val="900"/>
              </a:spcBef>
              <a:spcAft>
                <a:spcPts val="0"/>
              </a:spcAft>
              <a:buClr>
                <a:schemeClr val="lt1"/>
              </a:buClr>
              <a:buSzPts val="2133"/>
              <a:buNone/>
              <a:defRPr sz="2133"/>
            </a:lvl6pPr>
            <a:lvl7pPr lvl="6" algn="ctr">
              <a:lnSpc>
                <a:spcPct val="120000"/>
              </a:lnSpc>
              <a:spcBef>
                <a:spcPts val="900"/>
              </a:spcBef>
              <a:spcAft>
                <a:spcPts val="0"/>
              </a:spcAft>
              <a:buClr>
                <a:schemeClr val="lt1"/>
              </a:buClr>
              <a:buSzPts val="2133"/>
              <a:buNone/>
              <a:defRPr sz="2133"/>
            </a:lvl7pPr>
            <a:lvl8pPr lvl="7" algn="ctr">
              <a:lnSpc>
                <a:spcPct val="120000"/>
              </a:lnSpc>
              <a:spcBef>
                <a:spcPts val="900"/>
              </a:spcBef>
              <a:spcAft>
                <a:spcPts val="0"/>
              </a:spcAft>
              <a:buClr>
                <a:schemeClr val="lt1"/>
              </a:buClr>
              <a:buSzPts val="2133"/>
              <a:buNone/>
              <a:defRPr sz="2133"/>
            </a:lvl8pPr>
            <a:lvl9pPr lvl="8" algn="ctr">
              <a:lnSpc>
                <a:spcPct val="120000"/>
              </a:lnSpc>
              <a:spcBef>
                <a:spcPts val="900"/>
              </a:spcBef>
              <a:spcAft>
                <a:spcPts val="900"/>
              </a:spcAft>
              <a:buClr>
                <a:schemeClr val="lt1"/>
              </a:buClr>
              <a:buSzPts val="2133"/>
              <a:buNone/>
              <a:defRPr sz="2133"/>
            </a:lvl9pPr>
          </a:lstStyle>
          <a:p/>
        </p:txBody>
      </p:sp>
      <p:sp>
        <p:nvSpPr>
          <p:cNvPr id="74" name="Google Shape;74;p22"/>
          <p:cNvSpPr txBox="1"/>
          <p:nvPr>
            <p:ph idx="12" type="sldNum"/>
          </p:nvPr>
        </p:nvSpPr>
        <p:spPr>
          <a:xfrm>
            <a:off x="15192736" y="8444179"/>
            <a:ext cx="974100" cy="699900"/>
          </a:xfrm>
          <a:prstGeom prst="rect">
            <a:avLst/>
          </a:prstGeom>
        </p:spPr>
        <p:txBody>
          <a:bodyPr anchorCtr="0" anchor="t" bIns="148850" lIns="148850" spcFirstLastPara="1" rIns="148850" wrap="square" tIns="148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4">
  <p:cSld name="Cover 14">
    <p:spTree>
      <p:nvGrpSpPr>
        <p:cNvPr id="75" name="Shape 75"/>
        <p:cNvGrpSpPr/>
        <p:nvPr/>
      </p:nvGrpSpPr>
      <p:grpSpPr>
        <a:xfrm>
          <a:off x="0" y="0"/>
          <a:ext cx="0" cy="0"/>
          <a:chOff x="0" y="0"/>
          <a:chExt cx="0" cy="0"/>
        </a:xfrm>
      </p:grpSpPr>
      <p:pic>
        <p:nvPicPr>
          <p:cNvPr id="76" name="Google Shape;76;p23"/>
          <p:cNvPicPr preferRelativeResize="0"/>
          <p:nvPr/>
        </p:nvPicPr>
        <p:blipFill rotWithShape="1">
          <a:blip r:embed="rId2">
            <a:alphaModFix/>
          </a:blip>
          <a:srcRect b="0" l="0" r="0" t="0"/>
          <a:stretch/>
        </p:blipFill>
        <p:spPr>
          <a:xfrm>
            <a:off x="1" y="5803"/>
            <a:ext cx="16255999" cy="9144000"/>
          </a:xfrm>
          <a:prstGeom prst="rect">
            <a:avLst/>
          </a:prstGeom>
          <a:noFill/>
          <a:ln>
            <a:noFill/>
          </a:ln>
        </p:spPr>
      </p:pic>
      <p:sp>
        <p:nvSpPr>
          <p:cNvPr id="77" name="Google Shape;77;p23"/>
          <p:cNvSpPr txBox="1"/>
          <p:nvPr>
            <p:ph type="ctrTitle"/>
          </p:nvPr>
        </p:nvSpPr>
        <p:spPr>
          <a:xfrm>
            <a:off x="662400" y="5148000"/>
            <a:ext cx="7203282" cy="16200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5000"/>
              <a:buFont typeface="Arial"/>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3"/>
          <p:cNvSpPr txBox="1"/>
          <p:nvPr>
            <p:ph idx="1" type="subTitle"/>
          </p:nvPr>
        </p:nvSpPr>
        <p:spPr>
          <a:xfrm>
            <a:off x="662400" y="7236001"/>
            <a:ext cx="7203282" cy="12603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3200"/>
              <a:buNone/>
              <a:defRPr b="0" sz="3200"/>
            </a:lvl1pPr>
            <a:lvl2pPr lvl="1" algn="ctr">
              <a:lnSpc>
                <a:spcPct val="120000"/>
              </a:lnSpc>
              <a:spcBef>
                <a:spcPts val="1100"/>
              </a:spcBef>
              <a:spcAft>
                <a:spcPts val="0"/>
              </a:spcAft>
              <a:buClr>
                <a:schemeClr val="lt1"/>
              </a:buClr>
              <a:buSzPts val="2667"/>
              <a:buNone/>
              <a:defRPr sz="2667"/>
            </a:lvl2pPr>
            <a:lvl3pPr lvl="2" algn="ctr">
              <a:lnSpc>
                <a:spcPct val="120000"/>
              </a:lnSpc>
              <a:spcBef>
                <a:spcPts val="900"/>
              </a:spcBef>
              <a:spcAft>
                <a:spcPts val="0"/>
              </a:spcAft>
              <a:buClr>
                <a:schemeClr val="lt1"/>
              </a:buClr>
              <a:buSzPts val="2400"/>
              <a:buNone/>
              <a:defRPr sz="2400"/>
            </a:lvl3pPr>
            <a:lvl4pPr lvl="3" algn="ctr">
              <a:lnSpc>
                <a:spcPct val="120000"/>
              </a:lnSpc>
              <a:spcBef>
                <a:spcPts val="900"/>
              </a:spcBef>
              <a:spcAft>
                <a:spcPts val="0"/>
              </a:spcAft>
              <a:buClr>
                <a:schemeClr val="lt1"/>
              </a:buClr>
              <a:buSzPts val="2133"/>
              <a:buNone/>
              <a:defRPr sz="2133"/>
            </a:lvl4pPr>
            <a:lvl5pPr lvl="4" algn="ctr">
              <a:lnSpc>
                <a:spcPct val="120000"/>
              </a:lnSpc>
              <a:spcBef>
                <a:spcPts val="900"/>
              </a:spcBef>
              <a:spcAft>
                <a:spcPts val="0"/>
              </a:spcAft>
              <a:buClr>
                <a:schemeClr val="lt1"/>
              </a:buClr>
              <a:buSzPts val="2133"/>
              <a:buNone/>
              <a:defRPr sz="2133"/>
            </a:lvl5pPr>
            <a:lvl6pPr lvl="5" algn="ctr">
              <a:lnSpc>
                <a:spcPct val="120000"/>
              </a:lnSpc>
              <a:spcBef>
                <a:spcPts val="900"/>
              </a:spcBef>
              <a:spcAft>
                <a:spcPts val="0"/>
              </a:spcAft>
              <a:buClr>
                <a:schemeClr val="lt1"/>
              </a:buClr>
              <a:buSzPts val="2133"/>
              <a:buNone/>
              <a:defRPr sz="2133"/>
            </a:lvl6pPr>
            <a:lvl7pPr lvl="6" algn="ctr">
              <a:lnSpc>
                <a:spcPct val="120000"/>
              </a:lnSpc>
              <a:spcBef>
                <a:spcPts val="900"/>
              </a:spcBef>
              <a:spcAft>
                <a:spcPts val="0"/>
              </a:spcAft>
              <a:buClr>
                <a:schemeClr val="lt1"/>
              </a:buClr>
              <a:buSzPts val="2133"/>
              <a:buNone/>
              <a:defRPr sz="2133"/>
            </a:lvl7pPr>
            <a:lvl8pPr lvl="7" algn="ctr">
              <a:lnSpc>
                <a:spcPct val="120000"/>
              </a:lnSpc>
              <a:spcBef>
                <a:spcPts val="900"/>
              </a:spcBef>
              <a:spcAft>
                <a:spcPts val="0"/>
              </a:spcAft>
              <a:buClr>
                <a:schemeClr val="lt1"/>
              </a:buClr>
              <a:buSzPts val="2133"/>
              <a:buNone/>
              <a:defRPr sz="2133"/>
            </a:lvl8pPr>
            <a:lvl9pPr lvl="8" algn="ctr">
              <a:lnSpc>
                <a:spcPct val="120000"/>
              </a:lnSpc>
              <a:spcBef>
                <a:spcPts val="900"/>
              </a:spcBef>
              <a:spcAft>
                <a:spcPts val="900"/>
              </a:spcAft>
              <a:buClr>
                <a:schemeClr val="lt1"/>
              </a:buClr>
              <a:buSzPts val="2133"/>
              <a:buNone/>
              <a:defRPr sz="2133"/>
            </a:lvl9pPr>
          </a:lstStyle>
          <a:p/>
        </p:txBody>
      </p:sp>
      <p:sp>
        <p:nvSpPr>
          <p:cNvPr id="79" name="Google Shape;79;p23"/>
          <p:cNvSpPr txBox="1"/>
          <p:nvPr>
            <p:ph idx="12" type="sldNum"/>
          </p:nvPr>
        </p:nvSpPr>
        <p:spPr>
          <a:xfrm>
            <a:off x="15192736" y="8444179"/>
            <a:ext cx="974100" cy="699900"/>
          </a:xfrm>
          <a:prstGeom prst="rect">
            <a:avLst/>
          </a:prstGeom>
        </p:spPr>
        <p:txBody>
          <a:bodyPr anchorCtr="0" anchor="t" bIns="148850" lIns="148850" spcFirstLastPara="1" rIns="148850" wrap="square" tIns="148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5">
  <p:cSld name="Cover 15">
    <p:spTree>
      <p:nvGrpSpPr>
        <p:cNvPr id="80" name="Shape 80"/>
        <p:cNvGrpSpPr/>
        <p:nvPr/>
      </p:nvGrpSpPr>
      <p:grpSpPr>
        <a:xfrm>
          <a:off x="0" y="0"/>
          <a:ext cx="0" cy="0"/>
          <a:chOff x="0" y="0"/>
          <a:chExt cx="0" cy="0"/>
        </a:xfrm>
      </p:grpSpPr>
      <p:pic>
        <p:nvPicPr>
          <p:cNvPr id="81" name="Google Shape;81;p24"/>
          <p:cNvPicPr preferRelativeResize="0"/>
          <p:nvPr/>
        </p:nvPicPr>
        <p:blipFill rotWithShape="1">
          <a:blip r:embed="rId2">
            <a:alphaModFix/>
          </a:blip>
          <a:srcRect b="0" l="0" r="0" t="0"/>
          <a:stretch/>
        </p:blipFill>
        <p:spPr>
          <a:xfrm>
            <a:off x="1" y="5804"/>
            <a:ext cx="16256001" cy="9144000"/>
          </a:xfrm>
          <a:prstGeom prst="rect">
            <a:avLst/>
          </a:prstGeom>
          <a:noFill/>
          <a:ln>
            <a:noFill/>
          </a:ln>
        </p:spPr>
      </p:pic>
      <p:sp>
        <p:nvSpPr>
          <p:cNvPr id="82" name="Google Shape;82;p24"/>
          <p:cNvSpPr txBox="1"/>
          <p:nvPr>
            <p:ph type="ctrTitle"/>
          </p:nvPr>
        </p:nvSpPr>
        <p:spPr>
          <a:xfrm>
            <a:off x="9108000" y="2988000"/>
            <a:ext cx="6026399" cy="16200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5000"/>
              <a:buFont typeface="Arial"/>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4"/>
          <p:cNvSpPr txBox="1"/>
          <p:nvPr>
            <p:ph idx="1" type="subTitle"/>
          </p:nvPr>
        </p:nvSpPr>
        <p:spPr>
          <a:xfrm>
            <a:off x="9108000" y="5076000"/>
            <a:ext cx="6026399" cy="12603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3200"/>
              <a:buNone/>
              <a:defRPr b="0" sz="3200"/>
            </a:lvl1pPr>
            <a:lvl2pPr lvl="1" algn="ctr">
              <a:lnSpc>
                <a:spcPct val="120000"/>
              </a:lnSpc>
              <a:spcBef>
                <a:spcPts val="1100"/>
              </a:spcBef>
              <a:spcAft>
                <a:spcPts val="0"/>
              </a:spcAft>
              <a:buClr>
                <a:schemeClr val="lt1"/>
              </a:buClr>
              <a:buSzPts val="2667"/>
              <a:buNone/>
              <a:defRPr sz="2667"/>
            </a:lvl2pPr>
            <a:lvl3pPr lvl="2" algn="ctr">
              <a:lnSpc>
                <a:spcPct val="120000"/>
              </a:lnSpc>
              <a:spcBef>
                <a:spcPts val="900"/>
              </a:spcBef>
              <a:spcAft>
                <a:spcPts val="0"/>
              </a:spcAft>
              <a:buClr>
                <a:schemeClr val="lt1"/>
              </a:buClr>
              <a:buSzPts val="2400"/>
              <a:buNone/>
              <a:defRPr sz="2400"/>
            </a:lvl3pPr>
            <a:lvl4pPr lvl="3" algn="ctr">
              <a:lnSpc>
                <a:spcPct val="120000"/>
              </a:lnSpc>
              <a:spcBef>
                <a:spcPts val="900"/>
              </a:spcBef>
              <a:spcAft>
                <a:spcPts val="0"/>
              </a:spcAft>
              <a:buClr>
                <a:schemeClr val="lt1"/>
              </a:buClr>
              <a:buSzPts val="2133"/>
              <a:buNone/>
              <a:defRPr sz="2133"/>
            </a:lvl4pPr>
            <a:lvl5pPr lvl="4" algn="ctr">
              <a:lnSpc>
                <a:spcPct val="120000"/>
              </a:lnSpc>
              <a:spcBef>
                <a:spcPts val="900"/>
              </a:spcBef>
              <a:spcAft>
                <a:spcPts val="0"/>
              </a:spcAft>
              <a:buClr>
                <a:schemeClr val="lt1"/>
              </a:buClr>
              <a:buSzPts val="2133"/>
              <a:buNone/>
              <a:defRPr sz="2133"/>
            </a:lvl5pPr>
            <a:lvl6pPr lvl="5" algn="ctr">
              <a:lnSpc>
                <a:spcPct val="120000"/>
              </a:lnSpc>
              <a:spcBef>
                <a:spcPts val="900"/>
              </a:spcBef>
              <a:spcAft>
                <a:spcPts val="0"/>
              </a:spcAft>
              <a:buClr>
                <a:schemeClr val="lt1"/>
              </a:buClr>
              <a:buSzPts val="2133"/>
              <a:buNone/>
              <a:defRPr sz="2133"/>
            </a:lvl6pPr>
            <a:lvl7pPr lvl="6" algn="ctr">
              <a:lnSpc>
                <a:spcPct val="120000"/>
              </a:lnSpc>
              <a:spcBef>
                <a:spcPts val="900"/>
              </a:spcBef>
              <a:spcAft>
                <a:spcPts val="0"/>
              </a:spcAft>
              <a:buClr>
                <a:schemeClr val="lt1"/>
              </a:buClr>
              <a:buSzPts val="2133"/>
              <a:buNone/>
              <a:defRPr sz="2133"/>
            </a:lvl7pPr>
            <a:lvl8pPr lvl="7" algn="ctr">
              <a:lnSpc>
                <a:spcPct val="120000"/>
              </a:lnSpc>
              <a:spcBef>
                <a:spcPts val="900"/>
              </a:spcBef>
              <a:spcAft>
                <a:spcPts val="0"/>
              </a:spcAft>
              <a:buClr>
                <a:schemeClr val="lt1"/>
              </a:buClr>
              <a:buSzPts val="2133"/>
              <a:buNone/>
              <a:defRPr sz="2133"/>
            </a:lvl8pPr>
            <a:lvl9pPr lvl="8" algn="ctr">
              <a:lnSpc>
                <a:spcPct val="120000"/>
              </a:lnSpc>
              <a:spcBef>
                <a:spcPts val="900"/>
              </a:spcBef>
              <a:spcAft>
                <a:spcPts val="900"/>
              </a:spcAft>
              <a:buClr>
                <a:schemeClr val="lt1"/>
              </a:buClr>
              <a:buSzPts val="2133"/>
              <a:buNone/>
              <a:defRPr sz="2133"/>
            </a:lvl9pPr>
          </a:lstStyle>
          <a:p/>
        </p:txBody>
      </p:sp>
      <p:sp>
        <p:nvSpPr>
          <p:cNvPr id="84" name="Google Shape;84;p24"/>
          <p:cNvSpPr txBox="1"/>
          <p:nvPr>
            <p:ph idx="12" type="sldNum"/>
          </p:nvPr>
        </p:nvSpPr>
        <p:spPr>
          <a:xfrm>
            <a:off x="15192736" y="8444179"/>
            <a:ext cx="974100" cy="699900"/>
          </a:xfrm>
          <a:prstGeom prst="rect">
            <a:avLst/>
          </a:prstGeom>
        </p:spPr>
        <p:txBody>
          <a:bodyPr anchorCtr="0" anchor="t" bIns="148850" lIns="148850" spcFirstLastPara="1" rIns="148850" wrap="square" tIns="148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2" name="Shape 92"/>
        <p:cNvGrpSpPr/>
        <p:nvPr/>
      </p:nvGrpSpPr>
      <p:grpSpPr>
        <a:xfrm>
          <a:off x="0" y="0"/>
          <a:ext cx="0" cy="0"/>
          <a:chOff x="0" y="0"/>
          <a:chExt cx="0" cy="0"/>
        </a:xfrm>
      </p:grpSpPr>
      <p:sp>
        <p:nvSpPr>
          <p:cNvPr id="93" name="Google Shape;93;p6"/>
          <p:cNvSpPr txBox="1"/>
          <p:nvPr>
            <p:ph type="title"/>
          </p:nvPr>
        </p:nvSpPr>
        <p:spPr>
          <a:xfrm>
            <a:off x="914400" y="539325"/>
            <a:ext cx="14220000" cy="11142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6"/>
          <p:cNvSpPr txBox="1"/>
          <p:nvPr>
            <p:ph idx="1" type="body"/>
          </p:nvPr>
        </p:nvSpPr>
        <p:spPr>
          <a:xfrm>
            <a:off x="914400" y="1850475"/>
            <a:ext cx="14220000" cy="6570900"/>
          </a:xfrm>
          <a:prstGeom prst="rect">
            <a:avLst/>
          </a:prstGeom>
          <a:noFill/>
          <a:ln>
            <a:noFill/>
          </a:ln>
        </p:spPr>
        <p:txBody>
          <a:bodyPr anchorCtr="0" anchor="t" bIns="0" lIns="0" spcFirstLastPara="1" rIns="0" wrap="square" tIns="0">
            <a:noAutofit/>
          </a:bodyPr>
          <a:lstStyle>
            <a:lvl1pPr indent="-342900" lvl="0" marL="457200" algn="l">
              <a:lnSpc>
                <a:spcPct val="120000"/>
              </a:lnSpc>
              <a:spcBef>
                <a:spcPts val="0"/>
              </a:spcBef>
              <a:spcAft>
                <a:spcPts val="0"/>
              </a:spcAft>
              <a:buClr>
                <a:schemeClr val="dk1"/>
              </a:buClr>
              <a:buSzPts val="1800"/>
              <a:buChar char="﻿"/>
              <a:defRPr/>
            </a:lvl1pPr>
            <a:lvl2pPr indent="-342900" lvl="1" marL="914400" algn="l">
              <a:lnSpc>
                <a:spcPct val="120000"/>
              </a:lnSpc>
              <a:spcBef>
                <a:spcPts val="1100"/>
              </a:spcBef>
              <a:spcAft>
                <a:spcPts val="0"/>
              </a:spcAft>
              <a:buClr>
                <a:schemeClr val="dk1"/>
              </a:buClr>
              <a:buSzPts val="1800"/>
              <a:buChar char="﻿"/>
              <a:defRPr/>
            </a:lvl2pPr>
            <a:lvl3pPr indent="-342900" lvl="2" marL="1371600" algn="l">
              <a:lnSpc>
                <a:spcPct val="120000"/>
              </a:lnSpc>
              <a:spcBef>
                <a:spcPts val="900"/>
              </a:spcBef>
              <a:spcAft>
                <a:spcPts val="0"/>
              </a:spcAft>
              <a:buClr>
                <a:schemeClr val="dk1"/>
              </a:buClr>
              <a:buSzPts val="1800"/>
              <a:buChar char="•"/>
              <a:defRPr/>
            </a:lvl3pPr>
            <a:lvl4pPr indent="-342900" lvl="3" marL="1828800" algn="l">
              <a:lnSpc>
                <a:spcPct val="120000"/>
              </a:lnSpc>
              <a:spcBef>
                <a:spcPts val="900"/>
              </a:spcBef>
              <a:spcAft>
                <a:spcPts val="0"/>
              </a:spcAft>
              <a:buClr>
                <a:schemeClr val="dk1"/>
              </a:buClr>
              <a:buSzPts val="1800"/>
              <a:buChar char="•"/>
              <a:defRPr/>
            </a:lvl4pPr>
            <a:lvl5pPr indent="-342900" lvl="4" marL="2286000" algn="l">
              <a:lnSpc>
                <a:spcPct val="120000"/>
              </a:lnSpc>
              <a:spcBef>
                <a:spcPts val="900"/>
              </a:spcBef>
              <a:spcAft>
                <a:spcPts val="0"/>
              </a:spcAft>
              <a:buClr>
                <a:schemeClr val="dk1"/>
              </a:buClr>
              <a:buSzPts val="1800"/>
              <a:buChar char="•"/>
              <a:defRPr/>
            </a:lvl5pPr>
            <a:lvl6pPr indent="-342900" lvl="5" marL="2743200" algn="l">
              <a:lnSpc>
                <a:spcPct val="120000"/>
              </a:lnSpc>
              <a:spcBef>
                <a:spcPts val="900"/>
              </a:spcBef>
              <a:spcAft>
                <a:spcPts val="0"/>
              </a:spcAft>
              <a:buClr>
                <a:schemeClr val="dk1"/>
              </a:buClr>
              <a:buSzPts val="1800"/>
              <a:buAutoNum type="arabicPeriod"/>
              <a:defRPr/>
            </a:lvl6pPr>
            <a:lvl7pPr indent="-342900" lvl="6" marL="3200400" algn="l">
              <a:lnSpc>
                <a:spcPct val="120000"/>
              </a:lnSpc>
              <a:spcBef>
                <a:spcPts val="900"/>
              </a:spcBef>
              <a:spcAft>
                <a:spcPts val="0"/>
              </a:spcAft>
              <a:buClr>
                <a:schemeClr val="dk1"/>
              </a:buClr>
              <a:buSzPts val="1800"/>
              <a:buAutoNum type="alphaLcPeriod"/>
              <a:defRPr/>
            </a:lvl7pPr>
            <a:lvl8pPr indent="-342900" lvl="7" marL="3657600" algn="l">
              <a:lnSpc>
                <a:spcPct val="120000"/>
              </a:lnSpc>
              <a:spcBef>
                <a:spcPts val="900"/>
              </a:spcBef>
              <a:spcAft>
                <a:spcPts val="0"/>
              </a:spcAft>
              <a:buClr>
                <a:schemeClr val="dk1"/>
              </a:buClr>
              <a:buSzPts val="1800"/>
              <a:buAutoNum type="romanLcPeriod"/>
              <a:defRPr/>
            </a:lvl8pPr>
            <a:lvl9pPr indent="-342900" lvl="8" marL="4114800" algn="l">
              <a:lnSpc>
                <a:spcPct val="120000"/>
              </a:lnSpc>
              <a:spcBef>
                <a:spcPts val="900"/>
              </a:spcBef>
              <a:spcAft>
                <a:spcPts val="900"/>
              </a:spcAft>
              <a:buClr>
                <a:schemeClr val="dk1"/>
              </a:buClr>
              <a:buSzPts val="1800"/>
              <a:buChar char="﻿"/>
              <a:defRPr/>
            </a:lvl9pPr>
          </a:lstStyle>
          <a:p/>
        </p:txBody>
      </p:sp>
      <p:sp>
        <p:nvSpPr>
          <p:cNvPr id="95" name="Google Shape;95;p6"/>
          <p:cNvSpPr txBox="1"/>
          <p:nvPr>
            <p:ph idx="10" type="dt"/>
          </p:nvPr>
        </p:nvSpPr>
        <p:spPr>
          <a:xfrm>
            <a:off x="914399" y="8788400"/>
            <a:ext cx="3652957" cy="33866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6"/>
          <p:cNvSpPr txBox="1"/>
          <p:nvPr>
            <p:ph idx="11" type="ftr"/>
          </p:nvPr>
        </p:nvSpPr>
        <p:spPr>
          <a:xfrm>
            <a:off x="5377964" y="8788400"/>
            <a:ext cx="5479435" cy="338669"/>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6"/>
          <p:cNvSpPr txBox="1"/>
          <p:nvPr>
            <p:ph idx="12" type="sldNum"/>
          </p:nvPr>
        </p:nvSpPr>
        <p:spPr>
          <a:xfrm>
            <a:off x="11481442" y="8788400"/>
            <a:ext cx="3652957" cy="338669"/>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OBJECT_1">
    <p:spTree>
      <p:nvGrpSpPr>
        <p:cNvPr id="98" name="Shape 98"/>
        <p:cNvGrpSpPr/>
        <p:nvPr/>
      </p:nvGrpSpPr>
      <p:grpSpPr>
        <a:xfrm>
          <a:off x="0" y="0"/>
          <a:ext cx="0" cy="0"/>
          <a:chOff x="0" y="0"/>
          <a:chExt cx="0" cy="0"/>
        </a:xfrm>
      </p:grpSpPr>
      <p:sp>
        <p:nvSpPr>
          <p:cNvPr id="99" name="Google Shape;99;g2c17b1169f2_0_15"/>
          <p:cNvSpPr txBox="1"/>
          <p:nvPr>
            <p:ph type="title"/>
          </p:nvPr>
        </p:nvSpPr>
        <p:spPr>
          <a:xfrm>
            <a:off x="914399" y="539326"/>
            <a:ext cx="14220000" cy="1409700"/>
          </a:xfrm>
          <a:prstGeom prst="rect">
            <a:avLst/>
          </a:prstGeom>
          <a:noFill/>
          <a:ln>
            <a:noFill/>
          </a:ln>
        </p:spPr>
        <p:txBody>
          <a:bodyPr anchorCtr="0" anchor="t" bIns="0" lIns="0" spcFirstLastPara="1" rIns="0" wrap="square" tIns="0">
            <a:noAutofit/>
          </a:bodyPr>
          <a:lstStyle>
            <a:lvl1pPr lvl="0" rtl="0" algn="l">
              <a:lnSpc>
                <a:spcPct val="12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0" name="Google Shape;100;g2c17b1169f2_0_15"/>
          <p:cNvSpPr txBox="1"/>
          <p:nvPr>
            <p:ph idx="10" type="dt"/>
          </p:nvPr>
        </p:nvSpPr>
        <p:spPr>
          <a:xfrm>
            <a:off x="914399" y="8788400"/>
            <a:ext cx="3653100" cy="338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1" name="Google Shape;101;g2c17b1169f2_0_15"/>
          <p:cNvSpPr txBox="1"/>
          <p:nvPr>
            <p:ph idx="11" type="ftr"/>
          </p:nvPr>
        </p:nvSpPr>
        <p:spPr>
          <a:xfrm>
            <a:off x="5377964" y="8788400"/>
            <a:ext cx="5479500" cy="338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2" name="Google Shape;102;g2c17b1169f2_0_15"/>
          <p:cNvSpPr txBox="1"/>
          <p:nvPr>
            <p:ph idx="12" type="sldNum"/>
          </p:nvPr>
        </p:nvSpPr>
        <p:spPr>
          <a:xfrm>
            <a:off x="11481442" y="8788400"/>
            <a:ext cx="3653100" cy="3387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ntent">
  <p:cSld name="Title and two Content">
    <p:spTree>
      <p:nvGrpSpPr>
        <p:cNvPr id="103" name="Shape 103"/>
        <p:cNvGrpSpPr/>
        <p:nvPr/>
      </p:nvGrpSpPr>
      <p:grpSpPr>
        <a:xfrm>
          <a:off x="0" y="0"/>
          <a:ext cx="0" cy="0"/>
          <a:chOff x="0" y="0"/>
          <a:chExt cx="0" cy="0"/>
        </a:xfrm>
      </p:grpSpPr>
      <p:pic>
        <p:nvPicPr>
          <p:cNvPr descr="Graphical user interface&#10;&#10;Description automatically generated with low confidence" id="104" name="Google Shape;104;p9"/>
          <p:cNvPicPr preferRelativeResize="0"/>
          <p:nvPr/>
        </p:nvPicPr>
        <p:blipFill rotWithShape="1">
          <a:blip r:embed="rId2">
            <a:alphaModFix/>
          </a:blip>
          <a:srcRect b="0" l="0" r="0" t="0"/>
          <a:stretch/>
        </p:blipFill>
        <p:spPr>
          <a:xfrm>
            <a:off x="0" y="5804"/>
            <a:ext cx="16235363" cy="9132392"/>
          </a:xfrm>
          <a:prstGeom prst="rect">
            <a:avLst/>
          </a:prstGeom>
          <a:noFill/>
          <a:ln>
            <a:noFill/>
          </a:ln>
        </p:spPr>
      </p:pic>
      <p:sp>
        <p:nvSpPr>
          <p:cNvPr id="105" name="Google Shape;105;p9"/>
          <p:cNvSpPr txBox="1"/>
          <p:nvPr>
            <p:ph type="title"/>
          </p:nvPr>
        </p:nvSpPr>
        <p:spPr>
          <a:xfrm>
            <a:off x="11232000" y="1117601"/>
            <a:ext cx="3902398" cy="14097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10000"/>
              <a:buFont typeface="Arial"/>
              <a:buNone/>
              <a:defRPr sz="10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9"/>
          <p:cNvSpPr txBox="1"/>
          <p:nvPr>
            <p:ph idx="1" type="body"/>
          </p:nvPr>
        </p:nvSpPr>
        <p:spPr>
          <a:xfrm>
            <a:off x="914399" y="2781301"/>
            <a:ext cx="9016678" cy="4674299"/>
          </a:xfrm>
          <a:prstGeom prst="rect">
            <a:avLst/>
          </a:prstGeom>
          <a:noFill/>
          <a:ln>
            <a:noFill/>
          </a:ln>
        </p:spPr>
        <p:txBody>
          <a:bodyPr anchorCtr="0" anchor="t" bIns="0" lIns="0" spcFirstLastPara="1" rIns="0" wrap="square" tIns="0">
            <a:noAutofit/>
          </a:bodyPr>
          <a:lstStyle>
            <a:lvl1pPr indent="-342900" lvl="0" marL="457200" algn="l">
              <a:lnSpc>
                <a:spcPct val="120000"/>
              </a:lnSpc>
              <a:spcBef>
                <a:spcPts val="0"/>
              </a:spcBef>
              <a:spcAft>
                <a:spcPts val="0"/>
              </a:spcAft>
              <a:buClr>
                <a:schemeClr val="dk1"/>
              </a:buClr>
              <a:buSzPts val="1800"/>
              <a:buChar char="﻿"/>
              <a:defRPr/>
            </a:lvl1pPr>
            <a:lvl2pPr indent="-342900" lvl="1" marL="914400" algn="l">
              <a:lnSpc>
                <a:spcPct val="120000"/>
              </a:lnSpc>
              <a:spcBef>
                <a:spcPts val="1100"/>
              </a:spcBef>
              <a:spcAft>
                <a:spcPts val="0"/>
              </a:spcAft>
              <a:buClr>
                <a:schemeClr val="dk1"/>
              </a:buClr>
              <a:buSzPts val="1800"/>
              <a:buChar char="﻿"/>
              <a:defRPr/>
            </a:lvl2pPr>
            <a:lvl3pPr indent="-342900" lvl="2" marL="1371600" algn="l">
              <a:lnSpc>
                <a:spcPct val="120000"/>
              </a:lnSpc>
              <a:spcBef>
                <a:spcPts val="900"/>
              </a:spcBef>
              <a:spcAft>
                <a:spcPts val="0"/>
              </a:spcAft>
              <a:buClr>
                <a:schemeClr val="dk1"/>
              </a:buClr>
              <a:buSzPts val="1800"/>
              <a:buChar char="•"/>
              <a:defRPr/>
            </a:lvl3pPr>
            <a:lvl4pPr indent="-342900" lvl="3" marL="1828800" algn="l">
              <a:lnSpc>
                <a:spcPct val="120000"/>
              </a:lnSpc>
              <a:spcBef>
                <a:spcPts val="900"/>
              </a:spcBef>
              <a:spcAft>
                <a:spcPts val="0"/>
              </a:spcAft>
              <a:buClr>
                <a:schemeClr val="dk1"/>
              </a:buClr>
              <a:buSzPts val="1800"/>
              <a:buChar char="•"/>
              <a:defRPr/>
            </a:lvl4pPr>
            <a:lvl5pPr indent="-342900" lvl="4" marL="2286000" algn="l">
              <a:lnSpc>
                <a:spcPct val="120000"/>
              </a:lnSpc>
              <a:spcBef>
                <a:spcPts val="900"/>
              </a:spcBef>
              <a:spcAft>
                <a:spcPts val="0"/>
              </a:spcAft>
              <a:buClr>
                <a:schemeClr val="dk1"/>
              </a:buClr>
              <a:buSzPts val="1800"/>
              <a:buChar char="•"/>
              <a:defRPr/>
            </a:lvl5pPr>
            <a:lvl6pPr indent="-342900" lvl="5" marL="2743200" algn="l">
              <a:lnSpc>
                <a:spcPct val="120000"/>
              </a:lnSpc>
              <a:spcBef>
                <a:spcPts val="900"/>
              </a:spcBef>
              <a:spcAft>
                <a:spcPts val="0"/>
              </a:spcAft>
              <a:buClr>
                <a:schemeClr val="dk1"/>
              </a:buClr>
              <a:buSzPts val="1800"/>
              <a:buAutoNum type="arabicPeriod"/>
              <a:defRPr/>
            </a:lvl6pPr>
            <a:lvl7pPr indent="-342900" lvl="6" marL="3200400" algn="l">
              <a:lnSpc>
                <a:spcPct val="120000"/>
              </a:lnSpc>
              <a:spcBef>
                <a:spcPts val="900"/>
              </a:spcBef>
              <a:spcAft>
                <a:spcPts val="0"/>
              </a:spcAft>
              <a:buClr>
                <a:schemeClr val="dk1"/>
              </a:buClr>
              <a:buSzPts val="1800"/>
              <a:buAutoNum type="alphaLcPeriod"/>
              <a:defRPr/>
            </a:lvl7pPr>
            <a:lvl8pPr indent="-342900" lvl="7" marL="3657600" algn="l">
              <a:lnSpc>
                <a:spcPct val="120000"/>
              </a:lnSpc>
              <a:spcBef>
                <a:spcPts val="900"/>
              </a:spcBef>
              <a:spcAft>
                <a:spcPts val="0"/>
              </a:spcAft>
              <a:buClr>
                <a:schemeClr val="dk1"/>
              </a:buClr>
              <a:buSzPts val="1800"/>
              <a:buAutoNum type="romanLcPeriod"/>
              <a:defRPr/>
            </a:lvl8pPr>
            <a:lvl9pPr indent="-342900" lvl="8" marL="4114800" algn="l">
              <a:lnSpc>
                <a:spcPct val="120000"/>
              </a:lnSpc>
              <a:spcBef>
                <a:spcPts val="900"/>
              </a:spcBef>
              <a:spcAft>
                <a:spcPts val="900"/>
              </a:spcAft>
              <a:buClr>
                <a:schemeClr val="dk1"/>
              </a:buClr>
              <a:buSzPts val="1800"/>
              <a:buChar char="﻿"/>
              <a:defRPr/>
            </a:lvl9pPr>
          </a:lstStyle>
          <a:p/>
        </p:txBody>
      </p:sp>
      <p:sp>
        <p:nvSpPr>
          <p:cNvPr id="107" name="Google Shape;107;p9"/>
          <p:cNvSpPr txBox="1"/>
          <p:nvPr>
            <p:ph idx="10" type="dt"/>
          </p:nvPr>
        </p:nvSpPr>
        <p:spPr>
          <a:xfrm>
            <a:off x="914399" y="8788400"/>
            <a:ext cx="3652957" cy="33866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9"/>
          <p:cNvSpPr txBox="1"/>
          <p:nvPr>
            <p:ph idx="11" type="ftr"/>
          </p:nvPr>
        </p:nvSpPr>
        <p:spPr>
          <a:xfrm>
            <a:off x="5377964" y="8788400"/>
            <a:ext cx="5479435" cy="338669"/>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9"/>
          <p:cNvSpPr txBox="1"/>
          <p:nvPr>
            <p:ph idx="12" type="sldNum"/>
          </p:nvPr>
        </p:nvSpPr>
        <p:spPr>
          <a:xfrm>
            <a:off x="11481442" y="8788400"/>
            <a:ext cx="3652957" cy="338669"/>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110" name="Google Shape;110;p9"/>
          <p:cNvSpPr txBox="1"/>
          <p:nvPr>
            <p:ph idx="2" type="body"/>
          </p:nvPr>
        </p:nvSpPr>
        <p:spPr>
          <a:xfrm>
            <a:off x="11232000" y="2782800"/>
            <a:ext cx="3902399" cy="4674299"/>
          </a:xfrm>
          <a:prstGeom prst="rect">
            <a:avLst/>
          </a:prstGeom>
          <a:noFill/>
          <a:ln>
            <a:noFill/>
          </a:ln>
        </p:spPr>
        <p:txBody>
          <a:bodyPr anchorCtr="0" anchor="t" bIns="0" lIns="0" spcFirstLastPara="1" rIns="0" wrap="square" tIns="0">
            <a:noAutofit/>
          </a:bodyPr>
          <a:lstStyle>
            <a:lvl1pPr indent="-419100" lvl="0" marL="457200" algn="l">
              <a:lnSpc>
                <a:spcPct val="120000"/>
              </a:lnSpc>
              <a:spcBef>
                <a:spcPts val="0"/>
              </a:spcBef>
              <a:spcAft>
                <a:spcPts val="0"/>
              </a:spcAft>
              <a:buClr>
                <a:schemeClr val="lt1"/>
              </a:buClr>
              <a:buSzPts val="3000"/>
              <a:buChar char="﻿"/>
              <a:defRPr>
                <a:solidFill>
                  <a:schemeClr val="lt1"/>
                </a:solidFill>
              </a:defRPr>
            </a:lvl1pPr>
            <a:lvl2pPr indent="-419100" lvl="1" marL="914400" algn="l">
              <a:lnSpc>
                <a:spcPct val="120000"/>
              </a:lnSpc>
              <a:spcBef>
                <a:spcPts val="1100"/>
              </a:spcBef>
              <a:spcAft>
                <a:spcPts val="0"/>
              </a:spcAft>
              <a:buClr>
                <a:schemeClr val="lt1"/>
              </a:buClr>
              <a:buSzPts val="3000"/>
              <a:buChar char="﻿"/>
              <a:defRPr>
                <a:solidFill>
                  <a:schemeClr val="lt1"/>
                </a:solidFill>
              </a:defRPr>
            </a:lvl2pPr>
            <a:lvl3pPr indent="-419100" lvl="2" marL="1371600" algn="l">
              <a:lnSpc>
                <a:spcPct val="120000"/>
              </a:lnSpc>
              <a:spcBef>
                <a:spcPts val="900"/>
              </a:spcBef>
              <a:spcAft>
                <a:spcPts val="0"/>
              </a:spcAft>
              <a:buClr>
                <a:schemeClr val="lt1"/>
              </a:buClr>
              <a:buSzPts val="3000"/>
              <a:buChar char="•"/>
              <a:defRPr>
                <a:solidFill>
                  <a:schemeClr val="lt1"/>
                </a:solidFill>
              </a:defRPr>
            </a:lvl3pPr>
            <a:lvl4pPr indent="-419100" lvl="3" marL="1828800" algn="l">
              <a:lnSpc>
                <a:spcPct val="120000"/>
              </a:lnSpc>
              <a:spcBef>
                <a:spcPts val="900"/>
              </a:spcBef>
              <a:spcAft>
                <a:spcPts val="0"/>
              </a:spcAft>
              <a:buClr>
                <a:schemeClr val="lt1"/>
              </a:buClr>
              <a:buSzPts val="3000"/>
              <a:buChar char="•"/>
              <a:defRPr>
                <a:solidFill>
                  <a:schemeClr val="lt1"/>
                </a:solidFill>
              </a:defRPr>
            </a:lvl4pPr>
            <a:lvl5pPr indent="-419100" lvl="4" marL="2286000" algn="l">
              <a:lnSpc>
                <a:spcPct val="120000"/>
              </a:lnSpc>
              <a:spcBef>
                <a:spcPts val="900"/>
              </a:spcBef>
              <a:spcAft>
                <a:spcPts val="0"/>
              </a:spcAft>
              <a:buClr>
                <a:schemeClr val="lt1"/>
              </a:buClr>
              <a:buSzPts val="3000"/>
              <a:buChar char="•"/>
              <a:defRPr>
                <a:solidFill>
                  <a:schemeClr val="lt1"/>
                </a:solidFill>
              </a:defRPr>
            </a:lvl5pPr>
            <a:lvl6pPr indent="-342900" lvl="5" marL="2743200" algn="l">
              <a:lnSpc>
                <a:spcPct val="120000"/>
              </a:lnSpc>
              <a:spcBef>
                <a:spcPts val="900"/>
              </a:spcBef>
              <a:spcAft>
                <a:spcPts val="0"/>
              </a:spcAft>
              <a:buClr>
                <a:schemeClr val="dk1"/>
              </a:buClr>
              <a:buSzPts val="1800"/>
              <a:buAutoNum type="arabicPeriod"/>
              <a:defRPr/>
            </a:lvl6pPr>
            <a:lvl7pPr indent="-342900" lvl="6" marL="3200400" algn="l">
              <a:lnSpc>
                <a:spcPct val="120000"/>
              </a:lnSpc>
              <a:spcBef>
                <a:spcPts val="900"/>
              </a:spcBef>
              <a:spcAft>
                <a:spcPts val="0"/>
              </a:spcAft>
              <a:buClr>
                <a:schemeClr val="dk1"/>
              </a:buClr>
              <a:buSzPts val="1800"/>
              <a:buAutoNum type="alphaLcPeriod"/>
              <a:defRPr/>
            </a:lvl7pPr>
            <a:lvl8pPr indent="-342900" lvl="7" marL="3657600" algn="l">
              <a:lnSpc>
                <a:spcPct val="120000"/>
              </a:lnSpc>
              <a:spcBef>
                <a:spcPts val="900"/>
              </a:spcBef>
              <a:spcAft>
                <a:spcPts val="0"/>
              </a:spcAft>
              <a:buClr>
                <a:schemeClr val="dk1"/>
              </a:buClr>
              <a:buSzPts val="1800"/>
              <a:buAutoNum type="romanLcPeriod"/>
              <a:defRPr/>
            </a:lvl8pPr>
            <a:lvl9pPr indent="-342900" lvl="8" marL="4114800" algn="l">
              <a:lnSpc>
                <a:spcPct val="120000"/>
              </a:lnSpc>
              <a:spcBef>
                <a:spcPts val="900"/>
              </a:spcBef>
              <a:spcAft>
                <a:spcPts val="900"/>
              </a:spcAft>
              <a:buClr>
                <a:schemeClr val="dk1"/>
              </a:buClr>
              <a:buSzPts val="1800"/>
              <a:buChar char="﻿"/>
              <a:defRPr/>
            </a:lvl9pPr>
          </a:lstStyle>
          <a:p/>
        </p:txBody>
      </p:sp>
      <p:sp>
        <p:nvSpPr>
          <p:cNvPr id="111" name="Google Shape;111;p9"/>
          <p:cNvSpPr txBox="1"/>
          <p:nvPr>
            <p:ph idx="3" type="body"/>
          </p:nvPr>
        </p:nvSpPr>
        <p:spPr>
          <a:xfrm>
            <a:off x="914397" y="1366709"/>
            <a:ext cx="9016678" cy="1160592"/>
          </a:xfrm>
          <a:prstGeom prst="rect">
            <a:avLst/>
          </a:prstGeom>
          <a:noFill/>
          <a:ln>
            <a:noFill/>
          </a:ln>
        </p:spPr>
        <p:txBody>
          <a:bodyPr anchorCtr="0" anchor="t" bIns="0" lIns="0" spcFirstLastPara="1" rIns="0" wrap="square" tIns="0">
            <a:noAutofit/>
          </a:bodyPr>
          <a:lstStyle>
            <a:lvl1pPr indent="-546100" lvl="0" marL="457200" algn="l">
              <a:lnSpc>
                <a:spcPct val="120000"/>
              </a:lnSpc>
              <a:spcBef>
                <a:spcPts val="0"/>
              </a:spcBef>
              <a:spcAft>
                <a:spcPts val="0"/>
              </a:spcAft>
              <a:buClr>
                <a:schemeClr val="dk1"/>
              </a:buClr>
              <a:buSzPts val="5000"/>
              <a:buChar char="﻿"/>
              <a:defRPr sz="5000"/>
            </a:lvl1pPr>
            <a:lvl2pPr indent="-342900" lvl="1" marL="914400" algn="l">
              <a:lnSpc>
                <a:spcPct val="120000"/>
              </a:lnSpc>
              <a:spcBef>
                <a:spcPts val="0"/>
              </a:spcBef>
              <a:spcAft>
                <a:spcPts val="0"/>
              </a:spcAft>
              <a:buClr>
                <a:schemeClr val="dk1"/>
              </a:buClr>
              <a:buSzPts val="1800"/>
              <a:buChar char="﻿"/>
              <a:defRPr/>
            </a:lvl2pPr>
            <a:lvl3pPr indent="-342900" lvl="2" marL="1371600" algn="l">
              <a:lnSpc>
                <a:spcPct val="120000"/>
              </a:lnSpc>
              <a:spcBef>
                <a:spcPts val="900"/>
              </a:spcBef>
              <a:spcAft>
                <a:spcPts val="0"/>
              </a:spcAft>
              <a:buClr>
                <a:schemeClr val="dk1"/>
              </a:buClr>
              <a:buSzPts val="1800"/>
              <a:buChar char="•"/>
              <a:defRPr/>
            </a:lvl3pPr>
            <a:lvl4pPr indent="-342900" lvl="3" marL="1828800" algn="l">
              <a:lnSpc>
                <a:spcPct val="120000"/>
              </a:lnSpc>
              <a:spcBef>
                <a:spcPts val="900"/>
              </a:spcBef>
              <a:spcAft>
                <a:spcPts val="0"/>
              </a:spcAft>
              <a:buClr>
                <a:schemeClr val="dk1"/>
              </a:buClr>
              <a:buSzPts val="1800"/>
              <a:buChar char="•"/>
              <a:defRPr/>
            </a:lvl4pPr>
            <a:lvl5pPr indent="-342900" lvl="4" marL="2286000" algn="l">
              <a:lnSpc>
                <a:spcPct val="120000"/>
              </a:lnSpc>
              <a:spcBef>
                <a:spcPts val="900"/>
              </a:spcBef>
              <a:spcAft>
                <a:spcPts val="0"/>
              </a:spcAft>
              <a:buClr>
                <a:schemeClr val="dk1"/>
              </a:buClr>
              <a:buSzPts val="1800"/>
              <a:buChar char="•"/>
              <a:defRPr/>
            </a:lvl5pPr>
            <a:lvl6pPr indent="-342900" lvl="5" marL="2743200" algn="l">
              <a:lnSpc>
                <a:spcPct val="120000"/>
              </a:lnSpc>
              <a:spcBef>
                <a:spcPts val="900"/>
              </a:spcBef>
              <a:spcAft>
                <a:spcPts val="0"/>
              </a:spcAft>
              <a:buClr>
                <a:schemeClr val="dk1"/>
              </a:buClr>
              <a:buSzPts val="1800"/>
              <a:buAutoNum type="arabicPeriod"/>
              <a:defRPr/>
            </a:lvl6pPr>
            <a:lvl7pPr indent="-342900" lvl="6" marL="3200400" algn="l">
              <a:lnSpc>
                <a:spcPct val="120000"/>
              </a:lnSpc>
              <a:spcBef>
                <a:spcPts val="900"/>
              </a:spcBef>
              <a:spcAft>
                <a:spcPts val="0"/>
              </a:spcAft>
              <a:buClr>
                <a:schemeClr val="dk1"/>
              </a:buClr>
              <a:buSzPts val="1800"/>
              <a:buAutoNum type="alphaLcPeriod"/>
              <a:defRPr/>
            </a:lvl7pPr>
            <a:lvl8pPr indent="-342900" lvl="7" marL="3657600" algn="l">
              <a:lnSpc>
                <a:spcPct val="120000"/>
              </a:lnSpc>
              <a:spcBef>
                <a:spcPts val="900"/>
              </a:spcBef>
              <a:spcAft>
                <a:spcPts val="0"/>
              </a:spcAft>
              <a:buClr>
                <a:schemeClr val="dk1"/>
              </a:buClr>
              <a:buSzPts val="1800"/>
              <a:buAutoNum type="romanLcPeriod"/>
              <a:defRPr/>
            </a:lvl8pPr>
            <a:lvl9pPr indent="-342900" lvl="8" marL="4114800" algn="l">
              <a:lnSpc>
                <a:spcPct val="120000"/>
              </a:lnSpc>
              <a:spcBef>
                <a:spcPts val="900"/>
              </a:spcBef>
              <a:spcAft>
                <a:spcPts val="90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Two Subtitle and Content">
  <p:cSld name="1_Title and Two Subtitle and Content">
    <p:spTree>
      <p:nvGrpSpPr>
        <p:cNvPr id="112" name="Shape 112"/>
        <p:cNvGrpSpPr/>
        <p:nvPr/>
      </p:nvGrpSpPr>
      <p:grpSpPr>
        <a:xfrm>
          <a:off x="0" y="0"/>
          <a:ext cx="0" cy="0"/>
          <a:chOff x="0" y="0"/>
          <a:chExt cx="0" cy="0"/>
        </a:xfrm>
      </p:grpSpPr>
      <p:sp>
        <p:nvSpPr>
          <p:cNvPr id="113" name="Google Shape;113;p10"/>
          <p:cNvSpPr txBox="1"/>
          <p:nvPr>
            <p:ph type="title"/>
          </p:nvPr>
        </p:nvSpPr>
        <p:spPr>
          <a:xfrm>
            <a:off x="914399" y="539326"/>
            <a:ext cx="14220000" cy="14097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0"/>
          <p:cNvSpPr txBox="1"/>
          <p:nvPr>
            <p:ph idx="1" type="body"/>
          </p:nvPr>
        </p:nvSpPr>
        <p:spPr>
          <a:xfrm>
            <a:off x="914399" y="4788000"/>
            <a:ext cx="6840000" cy="3417000"/>
          </a:xfrm>
          <a:prstGeom prst="rect">
            <a:avLst/>
          </a:prstGeom>
          <a:noFill/>
          <a:ln>
            <a:noFill/>
          </a:ln>
        </p:spPr>
        <p:txBody>
          <a:bodyPr anchorCtr="0" anchor="t" bIns="0" lIns="0" spcFirstLastPara="1" rIns="0" wrap="square" tIns="0">
            <a:noAutofit/>
          </a:bodyPr>
          <a:lstStyle>
            <a:lvl1pPr indent="-342900" lvl="0" marL="457200" algn="l">
              <a:lnSpc>
                <a:spcPct val="120000"/>
              </a:lnSpc>
              <a:spcBef>
                <a:spcPts val="0"/>
              </a:spcBef>
              <a:spcAft>
                <a:spcPts val="0"/>
              </a:spcAft>
              <a:buClr>
                <a:schemeClr val="dk1"/>
              </a:buClr>
              <a:buSzPts val="1800"/>
              <a:buChar char="﻿"/>
              <a:defRPr/>
            </a:lvl1pPr>
            <a:lvl2pPr indent="-342900" lvl="1" marL="914400" algn="l">
              <a:lnSpc>
                <a:spcPct val="120000"/>
              </a:lnSpc>
              <a:spcBef>
                <a:spcPts val="1100"/>
              </a:spcBef>
              <a:spcAft>
                <a:spcPts val="0"/>
              </a:spcAft>
              <a:buClr>
                <a:schemeClr val="dk1"/>
              </a:buClr>
              <a:buSzPts val="1800"/>
              <a:buChar char="﻿"/>
              <a:defRPr/>
            </a:lvl2pPr>
            <a:lvl3pPr indent="-342900" lvl="2" marL="1371600" algn="l">
              <a:lnSpc>
                <a:spcPct val="120000"/>
              </a:lnSpc>
              <a:spcBef>
                <a:spcPts val="900"/>
              </a:spcBef>
              <a:spcAft>
                <a:spcPts val="0"/>
              </a:spcAft>
              <a:buClr>
                <a:schemeClr val="dk1"/>
              </a:buClr>
              <a:buSzPts val="1800"/>
              <a:buChar char="•"/>
              <a:defRPr/>
            </a:lvl3pPr>
            <a:lvl4pPr indent="-342900" lvl="3" marL="1828800" algn="l">
              <a:lnSpc>
                <a:spcPct val="120000"/>
              </a:lnSpc>
              <a:spcBef>
                <a:spcPts val="900"/>
              </a:spcBef>
              <a:spcAft>
                <a:spcPts val="0"/>
              </a:spcAft>
              <a:buClr>
                <a:schemeClr val="dk1"/>
              </a:buClr>
              <a:buSzPts val="1800"/>
              <a:buChar char="•"/>
              <a:defRPr/>
            </a:lvl4pPr>
            <a:lvl5pPr indent="-342900" lvl="4" marL="2286000" algn="l">
              <a:lnSpc>
                <a:spcPct val="120000"/>
              </a:lnSpc>
              <a:spcBef>
                <a:spcPts val="900"/>
              </a:spcBef>
              <a:spcAft>
                <a:spcPts val="0"/>
              </a:spcAft>
              <a:buClr>
                <a:schemeClr val="dk1"/>
              </a:buClr>
              <a:buSzPts val="1800"/>
              <a:buChar char="•"/>
              <a:defRPr/>
            </a:lvl5pPr>
            <a:lvl6pPr indent="-342900" lvl="5" marL="2743200" algn="l">
              <a:lnSpc>
                <a:spcPct val="120000"/>
              </a:lnSpc>
              <a:spcBef>
                <a:spcPts val="900"/>
              </a:spcBef>
              <a:spcAft>
                <a:spcPts val="0"/>
              </a:spcAft>
              <a:buClr>
                <a:schemeClr val="dk1"/>
              </a:buClr>
              <a:buSzPts val="1800"/>
              <a:buAutoNum type="arabicPeriod"/>
              <a:defRPr/>
            </a:lvl6pPr>
            <a:lvl7pPr indent="-342900" lvl="6" marL="3200400" algn="l">
              <a:lnSpc>
                <a:spcPct val="120000"/>
              </a:lnSpc>
              <a:spcBef>
                <a:spcPts val="900"/>
              </a:spcBef>
              <a:spcAft>
                <a:spcPts val="0"/>
              </a:spcAft>
              <a:buClr>
                <a:schemeClr val="dk1"/>
              </a:buClr>
              <a:buSzPts val="1800"/>
              <a:buAutoNum type="alphaLcPeriod"/>
              <a:defRPr/>
            </a:lvl7pPr>
            <a:lvl8pPr indent="-342900" lvl="7" marL="3657600" algn="l">
              <a:lnSpc>
                <a:spcPct val="120000"/>
              </a:lnSpc>
              <a:spcBef>
                <a:spcPts val="900"/>
              </a:spcBef>
              <a:spcAft>
                <a:spcPts val="0"/>
              </a:spcAft>
              <a:buClr>
                <a:schemeClr val="dk1"/>
              </a:buClr>
              <a:buSzPts val="1800"/>
              <a:buAutoNum type="romanLcPeriod"/>
              <a:defRPr/>
            </a:lvl8pPr>
            <a:lvl9pPr indent="-342900" lvl="8" marL="4114800" algn="l">
              <a:lnSpc>
                <a:spcPct val="120000"/>
              </a:lnSpc>
              <a:spcBef>
                <a:spcPts val="900"/>
              </a:spcBef>
              <a:spcAft>
                <a:spcPts val="900"/>
              </a:spcAft>
              <a:buClr>
                <a:schemeClr val="dk1"/>
              </a:buClr>
              <a:buSzPts val="1800"/>
              <a:buChar char="﻿"/>
              <a:defRPr/>
            </a:lvl9pPr>
          </a:lstStyle>
          <a:p/>
        </p:txBody>
      </p:sp>
      <p:sp>
        <p:nvSpPr>
          <p:cNvPr id="115" name="Google Shape;115;p10"/>
          <p:cNvSpPr txBox="1"/>
          <p:nvPr>
            <p:ph idx="10" type="dt"/>
          </p:nvPr>
        </p:nvSpPr>
        <p:spPr>
          <a:xfrm>
            <a:off x="914399" y="8788400"/>
            <a:ext cx="3652957" cy="33866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0"/>
          <p:cNvSpPr txBox="1"/>
          <p:nvPr>
            <p:ph idx="11" type="ftr"/>
          </p:nvPr>
        </p:nvSpPr>
        <p:spPr>
          <a:xfrm>
            <a:off x="5377964" y="8788400"/>
            <a:ext cx="5479435" cy="338669"/>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0"/>
          <p:cNvSpPr txBox="1"/>
          <p:nvPr>
            <p:ph idx="12" type="sldNum"/>
          </p:nvPr>
        </p:nvSpPr>
        <p:spPr>
          <a:xfrm>
            <a:off x="11481442" y="8788400"/>
            <a:ext cx="3652957" cy="338669"/>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118" name="Google Shape;118;p10"/>
          <p:cNvSpPr txBox="1"/>
          <p:nvPr>
            <p:ph idx="2" type="body"/>
          </p:nvPr>
        </p:nvSpPr>
        <p:spPr>
          <a:xfrm>
            <a:off x="8294399" y="4788000"/>
            <a:ext cx="6840000" cy="3417000"/>
          </a:xfrm>
          <a:prstGeom prst="rect">
            <a:avLst/>
          </a:prstGeom>
          <a:noFill/>
          <a:ln>
            <a:noFill/>
          </a:ln>
        </p:spPr>
        <p:txBody>
          <a:bodyPr anchorCtr="0" anchor="t" bIns="0" lIns="0" spcFirstLastPara="1" rIns="0" wrap="square" tIns="0">
            <a:noAutofit/>
          </a:bodyPr>
          <a:lstStyle>
            <a:lvl1pPr indent="-342900" lvl="0" marL="457200" algn="l">
              <a:lnSpc>
                <a:spcPct val="120000"/>
              </a:lnSpc>
              <a:spcBef>
                <a:spcPts val="0"/>
              </a:spcBef>
              <a:spcAft>
                <a:spcPts val="0"/>
              </a:spcAft>
              <a:buClr>
                <a:schemeClr val="dk1"/>
              </a:buClr>
              <a:buSzPts val="1800"/>
              <a:buChar char="﻿"/>
              <a:defRPr/>
            </a:lvl1pPr>
            <a:lvl2pPr indent="-342900" lvl="1" marL="914400" algn="l">
              <a:lnSpc>
                <a:spcPct val="120000"/>
              </a:lnSpc>
              <a:spcBef>
                <a:spcPts val="1100"/>
              </a:spcBef>
              <a:spcAft>
                <a:spcPts val="0"/>
              </a:spcAft>
              <a:buClr>
                <a:schemeClr val="dk1"/>
              </a:buClr>
              <a:buSzPts val="1800"/>
              <a:buChar char="﻿"/>
              <a:defRPr/>
            </a:lvl2pPr>
            <a:lvl3pPr indent="-342900" lvl="2" marL="1371600" algn="l">
              <a:lnSpc>
                <a:spcPct val="120000"/>
              </a:lnSpc>
              <a:spcBef>
                <a:spcPts val="900"/>
              </a:spcBef>
              <a:spcAft>
                <a:spcPts val="0"/>
              </a:spcAft>
              <a:buClr>
                <a:schemeClr val="dk1"/>
              </a:buClr>
              <a:buSzPts val="1800"/>
              <a:buChar char="•"/>
              <a:defRPr/>
            </a:lvl3pPr>
            <a:lvl4pPr indent="-342900" lvl="3" marL="1828800" algn="l">
              <a:lnSpc>
                <a:spcPct val="120000"/>
              </a:lnSpc>
              <a:spcBef>
                <a:spcPts val="900"/>
              </a:spcBef>
              <a:spcAft>
                <a:spcPts val="0"/>
              </a:spcAft>
              <a:buClr>
                <a:schemeClr val="dk1"/>
              </a:buClr>
              <a:buSzPts val="1800"/>
              <a:buChar char="•"/>
              <a:defRPr/>
            </a:lvl4pPr>
            <a:lvl5pPr indent="-342900" lvl="4" marL="2286000" algn="l">
              <a:lnSpc>
                <a:spcPct val="120000"/>
              </a:lnSpc>
              <a:spcBef>
                <a:spcPts val="900"/>
              </a:spcBef>
              <a:spcAft>
                <a:spcPts val="0"/>
              </a:spcAft>
              <a:buClr>
                <a:schemeClr val="dk1"/>
              </a:buClr>
              <a:buSzPts val="1800"/>
              <a:buChar char="•"/>
              <a:defRPr/>
            </a:lvl5pPr>
            <a:lvl6pPr indent="-342900" lvl="5" marL="2743200" algn="l">
              <a:lnSpc>
                <a:spcPct val="120000"/>
              </a:lnSpc>
              <a:spcBef>
                <a:spcPts val="900"/>
              </a:spcBef>
              <a:spcAft>
                <a:spcPts val="0"/>
              </a:spcAft>
              <a:buClr>
                <a:schemeClr val="dk1"/>
              </a:buClr>
              <a:buSzPts val="1800"/>
              <a:buAutoNum type="arabicPeriod"/>
              <a:defRPr/>
            </a:lvl6pPr>
            <a:lvl7pPr indent="-342900" lvl="6" marL="3200400" algn="l">
              <a:lnSpc>
                <a:spcPct val="120000"/>
              </a:lnSpc>
              <a:spcBef>
                <a:spcPts val="900"/>
              </a:spcBef>
              <a:spcAft>
                <a:spcPts val="0"/>
              </a:spcAft>
              <a:buClr>
                <a:schemeClr val="dk1"/>
              </a:buClr>
              <a:buSzPts val="1800"/>
              <a:buAutoNum type="alphaLcPeriod"/>
              <a:defRPr/>
            </a:lvl7pPr>
            <a:lvl8pPr indent="-342900" lvl="7" marL="3657600" algn="l">
              <a:lnSpc>
                <a:spcPct val="120000"/>
              </a:lnSpc>
              <a:spcBef>
                <a:spcPts val="900"/>
              </a:spcBef>
              <a:spcAft>
                <a:spcPts val="0"/>
              </a:spcAft>
              <a:buClr>
                <a:schemeClr val="dk1"/>
              </a:buClr>
              <a:buSzPts val="1800"/>
              <a:buAutoNum type="romanLcPeriod"/>
              <a:defRPr/>
            </a:lvl8pPr>
            <a:lvl9pPr indent="-342900" lvl="8" marL="4114800" algn="l">
              <a:lnSpc>
                <a:spcPct val="120000"/>
              </a:lnSpc>
              <a:spcBef>
                <a:spcPts val="900"/>
              </a:spcBef>
              <a:spcAft>
                <a:spcPts val="900"/>
              </a:spcAft>
              <a:buClr>
                <a:schemeClr val="dk1"/>
              </a:buClr>
              <a:buSzPts val="1800"/>
              <a:buChar char="﻿"/>
              <a:defRPr/>
            </a:lvl9pPr>
          </a:lstStyle>
          <a:p/>
        </p:txBody>
      </p:sp>
      <p:sp>
        <p:nvSpPr>
          <p:cNvPr id="119" name="Google Shape;119;p10"/>
          <p:cNvSpPr txBox="1"/>
          <p:nvPr>
            <p:ph idx="3" type="body"/>
          </p:nvPr>
        </p:nvSpPr>
        <p:spPr>
          <a:xfrm>
            <a:off x="914399" y="3276000"/>
            <a:ext cx="6840000" cy="1098549"/>
          </a:xfrm>
          <a:prstGeom prst="rect">
            <a:avLst/>
          </a:prstGeom>
          <a:noFill/>
          <a:ln>
            <a:noFill/>
          </a:ln>
        </p:spPr>
        <p:txBody>
          <a:bodyPr anchorCtr="0" anchor="b" bIns="0" lIns="0" spcFirstLastPara="1" rIns="0" wrap="square" tIns="0">
            <a:noAutofit/>
          </a:bodyPr>
          <a:lstStyle>
            <a:lvl1pPr indent="-228600" lvl="0" marL="457200" algn="l">
              <a:lnSpc>
                <a:spcPct val="120000"/>
              </a:lnSpc>
              <a:spcBef>
                <a:spcPts val="0"/>
              </a:spcBef>
              <a:spcAft>
                <a:spcPts val="0"/>
              </a:spcAft>
              <a:buClr>
                <a:schemeClr val="dk1"/>
              </a:buClr>
              <a:buSzPts val="8600"/>
              <a:buNone/>
              <a:defRPr b="1" sz="8600"/>
            </a:lvl1pPr>
            <a:lvl2pPr indent="-228600" lvl="1" marL="914400" algn="l">
              <a:lnSpc>
                <a:spcPct val="120000"/>
              </a:lnSpc>
              <a:spcBef>
                <a:spcPts val="1100"/>
              </a:spcBef>
              <a:spcAft>
                <a:spcPts val="0"/>
              </a:spcAft>
              <a:buClr>
                <a:schemeClr val="dk1"/>
              </a:buClr>
              <a:buSzPts val="2667"/>
              <a:buNone/>
              <a:defRPr b="1" sz="2667"/>
            </a:lvl2pPr>
            <a:lvl3pPr indent="-228600" lvl="2" marL="1371600" algn="l">
              <a:lnSpc>
                <a:spcPct val="120000"/>
              </a:lnSpc>
              <a:spcBef>
                <a:spcPts val="900"/>
              </a:spcBef>
              <a:spcAft>
                <a:spcPts val="0"/>
              </a:spcAft>
              <a:buClr>
                <a:schemeClr val="dk1"/>
              </a:buClr>
              <a:buSzPts val="2400"/>
              <a:buNone/>
              <a:defRPr b="1" sz="2400"/>
            </a:lvl3pPr>
            <a:lvl4pPr indent="-228600" lvl="3" marL="1828800" algn="l">
              <a:lnSpc>
                <a:spcPct val="120000"/>
              </a:lnSpc>
              <a:spcBef>
                <a:spcPts val="900"/>
              </a:spcBef>
              <a:spcAft>
                <a:spcPts val="0"/>
              </a:spcAft>
              <a:buClr>
                <a:schemeClr val="dk1"/>
              </a:buClr>
              <a:buSzPts val="2133"/>
              <a:buNone/>
              <a:defRPr b="1" sz="2133"/>
            </a:lvl4pPr>
            <a:lvl5pPr indent="-228600" lvl="4" marL="2286000" algn="l">
              <a:lnSpc>
                <a:spcPct val="120000"/>
              </a:lnSpc>
              <a:spcBef>
                <a:spcPts val="900"/>
              </a:spcBef>
              <a:spcAft>
                <a:spcPts val="0"/>
              </a:spcAft>
              <a:buClr>
                <a:schemeClr val="dk1"/>
              </a:buClr>
              <a:buSzPts val="2133"/>
              <a:buNone/>
              <a:defRPr b="1" sz="2133"/>
            </a:lvl5pPr>
            <a:lvl6pPr indent="-228600" lvl="5" marL="2743200" algn="l">
              <a:lnSpc>
                <a:spcPct val="120000"/>
              </a:lnSpc>
              <a:spcBef>
                <a:spcPts val="900"/>
              </a:spcBef>
              <a:spcAft>
                <a:spcPts val="0"/>
              </a:spcAft>
              <a:buClr>
                <a:schemeClr val="dk1"/>
              </a:buClr>
              <a:buSzPts val="2133"/>
              <a:buNone/>
              <a:defRPr b="1" sz="2133"/>
            </a:lvl6pPr>
            <a:lvl7pPr indent="-228600" lvl="6" marL="3200400" algn="l">
              <a:lnSpc>
                <a:spcPct val="120000"/>
              </a:lnSpc>
              <a:spcBef>
                <a:spcPts val="900"/>
              </a:spcBef>
              <a:spcAft>
                <a:spcPts val="0"/>
              </a:spcAft>
              <a:buClr>
                <a:schemeClr val="dk1"/>
              </a:buClr>
              <a:buSzPts val="2133"/>
              <a:buNone/>
              <a:defRPr b="1" sz="2133"/>
            </a:lvl7pPr>
            <a:lvl8pPr indent="-228600" lvl="7" marL="3657600" algn="l">
              <a:lnSpc>
                <a:spcPct val="120000"/>
              </a:lnSpc>
              <a:spcBef>
                <a:spcPts val="900"/>
              </a:spcBef>
              <a:spcAft>
                <a:spcPts val="0"/>
              </a:spcAft>
              <a:buClr>
                <a:schemeClr val="dk1"/>
              </a:buClr>
              <a:buSzPts val="2133"/>
              <a:buNone/>
              <a:defRPr b="1" sz="2133"/>
            </a:lvl8pPr>
            <a:lvl9pPr indent="-228600" lvl="8" marL="4114800" algn="l">
              <a:lnSpc>
                <a:spcPct val="120000"/>
              </a:lnSpc>
              <a:spcBef>
                <a:spcPts val="900"/>
              </a:spcBef>
              <a:spcAft>
                <a:spcPts val="900"/>
              </a:spcAft>
              <a:buClr>
                <a:schemeClr val="dk1"/>
              </a:buClr>
              <a:buSzPts val="2133"/>
              <a:buNone/>
              <a:defRPr b="1" sz="2133"/>
            </a:lvl9pPr>
          </a:lstStyle>
          <a:p/>
        </p:txBody>
      </p:sp>
      <p:sp>
        <p:nvSpPr>
          <p:cNvPr id="120" name="Google Shape;120;p10"/>
          <p:cNvSpPr txBox="1"/>
          <p:nvPr>
            <p:ph idx="4" type="body"/>
          </p:nvPr>
        </p:nvSpPr>
        <p:spPr>
          <a:xfrm>
            <a:off x="8294399" y="3276000"/>
            <a:ext cx="6840000" cy="1098549"/>
          </a:xfrm>
          <a:prstGeom prst="rect">
            <a:avLst/>
          </a:prstGeom>
          <a:noFill/>
          <a:ln>
            <a:noFill/>
          </a:ln>
        </p:spPr>
        <p:txBody>
          <a:bodyPr anchorCtr="0" anchor="b" bIns="0" lIns="0" spcFirstLastPara="1" rIns="0" wrap="square" tIns="0">
            <a:noAutofit/>
          </a:bodyPr>
          <a:lstStyle>
            <a:lvl1pPr indent="-228600" lvl="0" marL="457200" algn="l">
              <a:lnSpc>
                <a:spcPct val="120000"/>
              </a:lnSpc>
              <a:spcBef>
                <a:spcPts val="0"/>
              </a:spcBef>
              <a:spcAft>
                <a:spcPts val="0"/>
              </a:spcAft>
              <a:buClr>
                <a:schemeClr val="dk1"/>
              </a:buClr>
              <a:buSzPts val="8600"/>
              <a:buNone/>
              <a:defRPr b="1" sz="8600"/>
            </a:lvl1pPr>
            <a:lvl2pPr indent="-228600" lvl="1" marL="914400" algn="l">
              <a:lnSpc>
                <a:spcPct val="120000"/>
              </a:lnSpc>
              <a:spcBef>
                <a:spcPts val="1100"/>
              </a:spcBef>
              <a:spcAft>
                <a:spcPts val="0"/>
              </a:spcAft>
              <a:buClr>
                <a:schemeClr val="dk1"/>
              </a:buClr>
              <a:buSzPts val="2667"/>
              <a:buNone/>
              <a:defRPr b="1" sz="2667"/>
            </a:lvl2pPr>
            <a:lvl3pPr indent="-228600" lvl="2" marL="1371600" algn="l">
              <a:lnSpc>
                <a:spcPct val="120000"/>
              </a:lnSpc>
              <a:spcBef>
                <a:spcPts val="900"/>
              </a:spcBef>
              <a:spcAft>
                <a:spcPts val="0"/>
              </a:spcAft>
              <a:buClr>
                <a:schemeClr val="dk1"/>
              </a:buClr>
              <a:buSzPts val="2400"/>
              <a:buNone/>
              <a:defRPr b="1" sz="2400"/>
            </a:lvl3pPr>
            <a:lvl4pPr indent="-228600" lvl="3" marL="1828800" algn="l">
              <a:lnSpc>
                <a:spcPct val="120000"/>
              </a:lnSpc>
              <a:spcBef>
                <a:spcPts val="900"/>
              </a:spcBef>
              <a:spcAft>
                <a:spcPts val="0"/>
              </a:spcAft>
              <a:buClr>
                <a:schemeClr val="dk1"/>
              </a:buClr>
              <a:buSzPts val="2133"/>
              <a:buNone/>
              <a:defRPr b="1" sz="2133"/>
            </a:lvl4pPr>
            <a:lvl5pPr indent="-228600" lvl="4" marL="2286000" algn="l">
              <a:lnSpc>
                <a:spcPct val="120000"/>
              </a:lnSpc>
              <a:spcBef>
                <a:spcPts val="900"/>
              </a:spcBef>
              <a:spcAft>
                <a:spcPts val="0"/>
              </a:spcAft>
              <a:buClr>
                <a:schemeClr val="dk1"/>
              </a:buClr>
              <a:buSzPts val="2133"/>
              <a:buNone/>
              <a:defRPr b="1" sz="2133"/>
            </a:lvl5pPr>
            <a:lvl6pPr indent="-228600" lvl="5" marL="2743200" algn="l">
              <a:lnSpc>
                <a:spcPct val="120000"/>
              </a:lnSpc>
              <a:spcBef>
                <a:spcPts val="900"/>
              </a:spcBef>
              <a:spcAft>
                <a:spcPts val="0"/>
              </a:spcAft>
              <a:buClr>
                <a:schemeClr val="dk1"/>
              </a:buClr>
              <a:buSzPts val="2133"/>
              <a:buNone/>
              <a:defRPr b="1" sz="2133"/>
            </a:lvl6pPr>
            <a:lvl7pPr indent="-228600" lvl="6" marL="3200400" algn="l">
              <a:lnSpc>
                <a:spcPct val="120000"/>
              </a:lnSpc>
              <a:spcBef>
                <a:spcPts val="900"/>
              </a:spcBef>
              <a:spcAft>
                <a:spcPts val="0"/>
              </a:spcAft>
              <a:buClr>
                <a:schemeClr val="dk1"/>
              </a:buClr>
              <a:buSzPts val="2133"/>
              <a:buNone/>
              <a:defRPr b="1" sz="2133"/>
            </a:lvl7pPr>
            <a:lvl8pPr indent="-228600" lvl="7" marL="3657600" algn="l">
              <a:lnSpc>
                <a:spcPct val="120000"/>
              </a:lnSpc>
              <a:spcBef>
                <a:spcPts val="900"/>
              </a:spcBef>
              <a:spcAft>
                <a:spcPts val="0"/>
              </a:spcAft>
              <a:buClr>
                <a:schemeClr val="dk1"/>
              </a:buClr>
              <a:buSzPts val="2133"/>
              <a:buNone/>
              <a:defRPr b="1" sz="2133"/>
            </a:lvl8pPr>
            <a:lvl9pPr indent="-228600" lvl="8" marL="4114800" algn="l">
              <a:lnSpc>
                <a:spcPct val="120000"/>
              </a:lnSpc>
              <a:spcBef>
                <a:spcPts val="900"/>
              </a:spcBef>
              <a:spcAft>
                <a:spcPts val="900"/>
              </a:spcAft>
              <a:buClr>
                <a:schemeClr val="dk1"/>
              </a:buClr>
              <a:buSzPts val="2133"/>
              <a:buNone/>
              <a:defRPr b="1" sz="2133"/>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p:cSld name="Cover 1">
    <p:spTree>
      <p:nvGrpSpPr>
        <p:cNvPr id="15" name="Shape 15"/>
        <p:cNvGrpSpPr/>
        <p:nvPr/>
      </p:nvGrpSpPr>
      <p:grpSpPr>
        <a:xfrm>
          <a:off x="0" y="0"/>
          <a:ext cx="0" cy="0"/>
          <a:chOff x="0" y="0"/>
          <a:chExt cx="0" cy="0"/>
        </a:xfrm>
      </p:grpSpPr>
      <p:pic>
        <p:nvPicPr>
          <p:cNvPr descr="A picture containing text&#10;&#10;Description automatically generated" id="16" name="Google Shape;16;p11"/>
          <p:cNvPicPr preferRelativeResize="0"/>
          <p:nvPr/>
        </p:nvPicPr>
        <p:blipFill rotWithShape="1">
          <a:blip r:embed="rId2">
            <a:alphaModFix/>
          </a:blip>
          <a:srcRect b="0" l="0" r="0" t="0"/>
          <a:stretch/>
        </p:blipFill>
        <p:spPr>
          <a:xfrm>
            <a:off x="0" y="5804"/>
            <a:ext cx="16255999" cy="9144000"/>
          </a:xfrm>
          <a:prstGeom prst="rect">
            <a:avLst/>
          </a:prstGeom>
          <a:noFill/>
          <a:ln>
            <a:noFill/>
          </a:ln>
        </p:spPr>
      </p:pic>
      <p:sp>
        <p:nvSpPr>
          <p:cNvPr id="17" name="Google Shape;17;p11"/>
          <p:cNvSpPr txBox="1"/>
          <p:nvPr>
            <p:ph type="ctrTitle"/>
          </p:nvPr>
        </p:nvSpPr>
        <p:spPr>
          <a:xfrm>
            <a:off x="9108000" y="2988000"/>
            <a:ext cx="6026399" cy="16200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5000"/>
              <a:buFont typeface="Arial"/>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1"/>
          <p:cNvSpPr txBox="1"/>
          <p:nvPr>
            <p:ph idx="1" type="subTitle"/>
          </p:nvPr>
        </p:nvSpPr>
        <p:spPr>
          <a:xfrm>
            <a:off x="9108000" y="5076000"/>
            <a:ext cx="6026399" cy="12603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3200"/>
              <a:buNone/>
              <a:defRPr b="0" sz="3200"/>
            </a:lvl1pPr>
            <a:lvl2pPr lvl="1" algn="ctr">
              <a:lnSpc>
                <a:spcPct val="120000"/>
              </a:lnSpc>
              <a:spcBef>
                <a:spcPts val="1100"/>
              </a:spcBef>
              <a:spcAft>
                <a:spcPts val="0"/>
              </a:spcAft>
              <a:buClr>
                <a:schemeClr val="lt1"/>
              </a:buClr>
              <a:buSzPts val="2667"/>
              <a:buNone/>
              <a:defRPr sz="2667"/>
            </a:lvl2pPr>
            <a:lvl3pPr lvl="2" algn="ctr">
              <a:lnSpc>
                <a:spcPct val="120000"/>
              </a:lnSpc>
              <a:spcBef>
                <a:spcPts val="900"/>
              </a:spcBef>
              <a:spcAft>
                <a:spcPts val="0"/>
              </a:spcAft>
              <a:buClr>
                <a:schemeClr val="lt1"/>
              </a:buClr>
              <a:buSzPts val="2400"/>
              <a:buNone/>
              <a:defRPr sz="2400"/>
            </a:lvl3pPr>
            <a:lvl4pPr lvl="3" algn="ctr">
              <a:lnSpc>
                <a:spcPct val="120000"/>
              </a:lnSpc>
              <a:spcBef>
                <a:spcPts val="900"/>
              </a:spcBef>
              <a:spcAft>
                <a:spcPts val="0"/>
              </a:spcAft>
              <a:buClr>
                <a:schemeClr val="lt1"/>
              </a:buClr>
              <a:buSzPts val="2133"/>
              <a:buNone/>
              <a:defRPr sz="2133"/>
            </a:lvl4pPr>
            <a:lvl5pPr lvl="4" algn="ctr">
              <a:lnSpc>
                <a:spcPct val="120000"/>
              </a:lnSpc>
              <a:spcBef>
                <a:spcPts val="900"/>
              </a:spcBef>
              <a:spcAft>
                <a:spcPts val="0"/>
              </a:spcAft>
              <a:buClr>
                <a:schemeClr val="lt1"/>
              </a:buClr>
              <a:buSzPts val="2133"/>
              <a:buNone/>
              <a:defRPr sz="2133"/>
            </a:lvl5pPr>
            <a:lvl6pPr lvl="5" algn="ctr">
              <a:lnSpc>
                <a:spcPct val="120000"/>
              </a:lnSpc>
              <a:spcBef>
                <a:spcPts val="900"/>
              </a:spcBef>
              <a:spcAft>
                <a:spcPts val="0"/>
              </a:spcAft>
              <a:buClr>
                <a:schemeClr val="lt1"/>
              </a:buClr>
              <a:buSzPts val="2133"/>
              <a:buNone/>
              <a:defRPr sz="2133"/>
            </a:lvl6pPr>
            <a:lvl7pPr lvl="6" algn="ctr">
              <a:lnSpc>
                <a:spcPct val="120000"/>
              </a:lnSpc>
              <a:spcBef>
                <a:spcPts val="900"/>
              </a:spcBef>
              <a:spcAft>
                <a:spcPts val="0"/>
              </a:spcAft>
              <a:buClr>
                <a:schemeClr val="lt1"/>
              </a:buClr>
              <a:buSzPts val="2133"/>
              <a:buNone/>
              <a:defRPr sz="2133"/>
            </a:lvl7pPr>
            <a:lvl8pPr lvl="7" algn="ctr">
              <a:lnSpc>
                <a:spcPct val="120000"/>
              </a:lnSpc>
              <a:spcBef>
                <a:spcPts val="900"/>
              </a:spcBef>
              <a:spcAft>
                <a:spcPts val="0"/>
              </a:spcAft>
              <a:buClr>
                <a:schemeClr val="lt1"/>
              </a:buClr>
              <a:buSzPts val="2133"/>
              <a:buNone/>
              <a:defRPr sz="2133"/>
            </a:lvl8pPr>
            <a:lvl9pPr lvl="8" algn="ctr">
              <a:lnSpc>
                <a:spcPct val="120000"/>
              </a:lnSpc>
              <a:spcBef>
                <a:spcPts val="900"/>
              </a:spcBef>
              <a:spcAft>
                <a:spcPts val="900"/>
              </a:spcAft>
              <a:buClr>
                <a:schemeClr val="lt1"/>
              </a:buClr>
              <a:buSzPts val="2133"/>
              <a:buNone/>
              <a:defRPr sz="2133"/>
            </a:lvl9pPr>
          </a:lstStyle>
          <a:p/>
        </p:txBody>
      </p:sp>
      <p:sp>
        <p:nvSpPr>
          <p:cNvPr id="19" name="Google Shape;19;p11"/>
          <p:cNvSpPr txBox="1"/>
          <p:nvPr>
            <p:ph idx="12" type="sldNum"/>
          </p:nvPr>
        </p:nvSpPr>
        <p:spPr>
          <a:xfrm>
            <a:off x="15192736" y="8444179"/>
            <a:ext cx="974100" cy="699900"/>
          </a:xfrm>
          <a:prstGeom prst="rect">
            <a:avLst/>
          </a:prstGeom>
        </p:spPr>
        <p:txBody>
          <a:bodyPr anchorCtr="0" anchor="t" bIns="148850" lIns="148850" spcFirstLastPara="1" rIns="148850" wrap="square" tIns="148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2">
  <p:cSld name="Cover 2">
    <p:spTree>
      <p:nvGrpSpPr>
        <p:cNvPr id="20" name="Shape 20"/>
        <p:cNvGrpSpPr/>
        <p:nvPr/>
      </p:nvGrpSpPr>
      <p:grpSpPr>
        <a:xfrm>
          <a:off x="0" y="0"/>
          <a:ext cx="0" cy="0"/>
          <a:chOff x="0" y="0"/>
          <a:chExt cx="0" cy="0"/>
        </a:xfrm>
      </p:grpSpPr>
      <p:pic>
        <p:nvPicPr>
          <p:cNvPr descr="A picture containing text&#10;&#10;Description automatically generated" id="21" name="Google Shape;21;p12"/>
          <p:cNvPicPr preferRelativeResize="0"/>
          <p:nvPr/>
        </p:nvPicPr>
        <p:blipFill rotWithShape="1">
          <a:blip r:embed="rId2">
            <a:alphaModFix/>
          </a:blip>
          <a:srcRect b="0" l="0" r="0" t="0"/>
          <a:stretch/>
        </p:blipFill>
        <p:spPr>
          <a:xfrm>
            <a:off x="0" y="5804"/>
            <a:ext cx="16255999" cy="9144000"/>
          </a:xfrm>
          <a:prstGeom prst="rect">
            <a:avLst/>
          </a:prstGeom>
          <a:noFill/>
          <a:ln>
            <a:noFill/>
          </a:ln>
        </p:spPr>
      </p:pic>
      <p:sp>
        <p:nvSpPr>
          <p:cNvPr id="22" name="Google Shape;22;p12"/>
          <p:cNvSpPr txBox="1"/>
          <p:nvPr>
            <p:ph type="ctrTitle"/>
          </p:nvPr>
        </p:nvSpPr>
        <p:spPr>
          <a:xfrm>
            <a:off x="662153" y="5148000"/>
            <a:ext cx="7455529" cy="16200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5000"/>
              <a:buFont typeface="Arial"/>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2"/>
          <p:cNvSpPr txBox="1"/>
          <p:nvPr>
            <p:ph idx="1" type="subTitle"/>
          </p:nvPr>
        </p:nvSpPr>
        <p:spPr>
          <a:xfrm>
            <a:off x="662152" y="7236001"/>
            <a:ext cx="7455529" cy="12603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3200"/>
              <a:buNone/>
              <a:defRPr b="0" sz="3200"/>
            </a:lvl1pPr>
            <a:lvl2pPr lvl="1" algn="ctr">
              <a:lnSpc>
                <a:spcPct val="120000"/>
              </a:lnSpc>
              <a:spcBef>
                <a:spcPts val="1100"/>
              </a:spcBef>
              <a:spcAft>
                <a:spcPts val="0"/>
              </a:spcAft>
              <a:buClr>
                <a:schemeClr val="lt1"/>
              </a:buClr>
              <a:buSzPts val="2667"/>
              <a:buNone/>
              <a:defRPr sz="2667"/>
            </a:lvl2pPr>
            <a:lvl3pPr lvl="2" algn="ctr">
              <a:lnSpc>
                <a:spcPct val="120000"/>
              </a:lnSpc>
              <a:spcBef>
                <a:spcPts val="900"/>
              </a:spcBef>
              <a:spcAft>
                <a:spcPts val="0"/>
              </a:spcAft>
              <a:buClr>
                <a:schemeClr val="lt1"/>
              </a:buClr>
              <a:buSzPts val="2400"/>
              <a:buNone/>
              <a:defRPr sz="2400"/>
            </a:lvl3pPr>
            <a:lvl4pPr lvl="3" algn="ctr">
              <a:lnSpc>
                <a:spcPct val="120000"/>
              </a:lnSpc>
              <a:spcBef>
                <a:spcPts val="900"/>
              </a:spcBef>
              <a:spcAft>
                <a:spcPts val="0"/>
              </a:spcAft>
              <a:buClr>
                <a:schemeClr val="lt1"/>
              </a:buClr>
              <a:buSzPts val="2133"/>
              <a:buNone/>
              <a:defRPr sz="2133"/>
            </a:lvl4pPr>
            <a:lvl5pPr lvl="4" algn="ctr">
              <a:lnSpc>
                <a:spcPct val="120000"/>
              </a:lnSpc>
              <a:spcBef>
                <a:spcPts val="900"/>
              </a:spcBef>
              <a:spcAft>
                <a:spcPts val="0"/>
              </a:spcAft>
              <a:buClr>
                <a:schemeClr val="lt1"/>
              </a:buClr>
              <a:buSzPts val="2133"/>
              <a:buNone/>
              <a:defRPr sz="2133"/>
            </a:lvl5pPr>
            <a:lvl6pPr lvl="5" algn="ctr">
              <a:lnSpc>
                <a:spcPct val="120000"/>
              </a:lnSpc>
              <a:spcBef>
                <a:spcPts val="900"/>
              </a:spcBef>
              <a:spcAft>
                <a:spcPts val="0"/>
              </a:spcAft>
              <a:buClr>
                <a:schemeClr val="lt1"/>
              </a:buClr>
              <a:buSzPts val="2133"/>
              <a:buNone/>
              <a:defRPr sz="2133"/>
            </a:lvl6pPr>
            <a:lvl7pPr lvl="6" algn="ctr">
              <a:lnSpc>
                <a:spcPct val="120000"/>
              </a:lnSpc>
              <a:spcBef>
                <a:spcPts val="900"/>
              </a:spcBef>
              <a:spcAft>
                <a:spcPts val="0"/>
              </a:spcAft>
              <a:buClr>
                <a:schemeClr val="lt1"/>
              </a:buClr>
              <a:buSzPts val="2133"/>
              <a:buNone/>
              <a:defRPr sz="2133"/>
            </a:lvl7pPr>
            <a:lvl8pPr lvl="7" algn="ctr">
              <a:lnSpc>
                <a:spcPct val="120000"/>
              </a:lnSpc>
              <a:spcBef>
                <a:spcPts val="900"/>
              </a:spcBef>
              <a:spcAft>
                <a:spcPts val="0"/>
              </a:spcAft>
              <a:buClr>
                <a:schemeClr val="lt1"/>
              </a:buClr>
              <a:buSzPts val="2133"/>
              <a:buNone/>
              <a:defRPr sz="2133"/>
            </a:lvl8pPr>
            <a:lvl9pPr lvl="8" algn="ctr">
              <a:lnSpc>
                <a:spcPct val="120000"/>
              </a:lnSpc>
              <a:spcBef>
                <a:spcPts val="900"/>
              </a:spcBef>
              <a:spcAft>
                <a:spcPts val="900"/>
              </a:spcAft>
              <a:buClr>
                <a:schemeClr val="lt1"/>
              </a:buClr>
              <a:buSzPts val="2133"/>
              <a:buNone/>
              <a:defRPr sz="2133"/>
            </a:lvl9pPr>
          </a:lstStyle>
          <a:p/>
        </p:txBody>
      </p:sp>
      <p:sp>
        <p:nvSpPr>
          <p:cNvPr id="24" name="Google Shape;24;p12"/>
          <p:cNvSpPr txBox="1"/>
          <p:nvPr>
            <p:ph idx="12" type="sldNum"/>
          </p:nvPr>
        </p:nvSpPr>
        <p:spPr>
          <a:xfrm>
            <a:off x="15192736" y="8444179"/>
            <a:ext cx="974100" cy="699900"/>
          </a:xfrm>
          <a:prstGeom prst="rect">
            <a:avLst/>
          </a:prstGeom>
        </p:spPr>
        <p:txBody>
          <a:bodyPr anchorCtr="0" anchor="t" bIns="148850" lIns="148850" spcFirstLastPara="1" rIns="148850" wrap="square" tIns="148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3">
  <p:cSld name="Cover 3">
    <p:spTree>
      <p:nvGrpSpPr>
        <p:cNvPr id="25" name="Shape 25"/>
        <p:cNvGrpSpPr/>
        <p:nvPr/>
      </p:nvGrpSpPr>
      <p:grpSpPr>
        <a:xfrm>
          <a:off x="0" y="0"/>
          <a:ext cx="0" cy="0"/>
          <a:chOff x="0" y="0"/>
          <a:chExt cx="0" cy="0"/>
        </a:xfrm>
      </p:grpSpPr>
      <p:pic>
        <p:nvPicPr>
          <p:cNvPr descr="A screenshot of a video game&#10;&#10;Description automatically generated with medium confidence" id="26" name="Google Shape;26;p13"/>
          <p:cNvPicPr preferRelativeResize="0"/>
          <p:nvPr/>
        </p:nvPicPr>
        <p:blipFill rotWithShape="1">
          <a:blip r:embed="rId2">
            <a:alphaModFix/>
          </a:blip>
          <a:srcRect b="0" l="0" r="0" t="0"/>
          <a:stretch/>
        </p:blipFill>
        <p:spPr>
          <a:xfrm>
            <a:off x="0" y="5804"/>
            <a:ext cx="16255999" cy="9144000"/>
          </a:xfrm>
          <a:prstGeom prst="rect">
            <a:avLst/>
          </a:prstGeom>
          <a:noFill/>
          <a:ln>
            <a:noFill/>
          </a:ln>
        </p:spPr>
      </p:pic>
      <p:sp>
        <p:nvSpPr>
          <p:cNvPr id="27" name="Google Shape;27;p13"/>
          <p:cNvSpPr txBox="1"/>
          <p:nvPr>
            <p:ph type="ctrTitle"/>
          </p:nvPr>
        </p:nvSpPr>
        <p:spPr>
          <a:xfrm>
            <a:off x="662400" y="5148000"/>
            <a:ext cx="7203282" cy="16200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5000"/>
              <a:buFont typeface="Arial"/>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3"/>
          <p:cNvSpPr txBox="1"/>
          <p:nvPr>
            <p:ph idx="1" type="subTitle"/>
          </p:nvPr>
        </p:nvSpPr>
        <p:spPr>
          <a:xfrm>
            <a:off x="662400" y="7236001"/>
            <a:ext cx="7203282" cy="12603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3200"/>
              <a:buNone/>
              <a:defRPr b="0" sz="3200"/>
            </a:lvl1pPr>
            <a:lvl2pPr lvl="1" algn="ctr">
              <a:lnSpc>
                <a:spcPct val="120000"/>
              </a:lnSpc>
              <a:spcBef>
                <a:spcPts val="1100"/>
              </a:spcBef>
              <a:spcAft>
                <a:spcPts val="0"/>
              </a:spcAft>
              <a:buClr>
                <a:schemeClr val="lt1"/>
              </a:buClr>
              <a:buSzPts val="2667"/>
              <a:buNone/>
              <a:defRPr sz="2667"/>
            </a:lvl2pPr>
            <a:lvl3pPr lvl="2" algn="ctr">
              <a:lnSpc>
                <a:spcPct val="120000"/>
              </a:lnSpc>
              <a:spcBef>
                <a:spcPts val="900"/>
              </a:spcBef>
              <a:spcAft>
                <a:spcPts val="0"/>
              </a:spcAft>
              <a:buClr>
                <a:schemeClr val="lt1"/>
              </a:buClr>
              <a:buSzPts val="2400"/>
              <a:buNone/>
              <a:defRPr sz="2400"/>
            </a:lvl3pPr>
            <a:lvl4pPr lvl="3" algn="ctr">
              <a:lnSpc>
                <a:spcPct val="120000"/>
              </a:lnSpc>
              <a:spcBef>
                <a:spcPts val="900"/>
              </a:spcBef>
              <a:spcAft>
                <a:spcPts val="0"/>
              </a:spcAft>
              <a:buClr>
                <a:schemeClr val="lt1"/>
              </a:buClr>
              <a:buSzPts val="2133"/>
              <a:buNone/>
              <a:defRPr sz="2133"/>
            </a:lvl4pPr>
            <a:lvl5pPr lvl="4" algn="ctr">
              <a:lnSpc>
                <a:spcPct val="120000"/>
              </a:lnSpc>
              <a:spcBef>
                <a:spcPts val="900"/>
              </a:spcBef>
              <a:spcAft>
                <a:spcPts val="0"/>
              </a:spcAft>
              <a:buClr>
                <a:schemeClr val="lt1"/>
              </a:buClr>
              <a:buSzPts val="2133"/>
              <a:buNone/>
              <a:defRPr sz="2133"/>
            </a:lvl5pPr>
            <a:lvl6pPr lvl="5" algn="ctr">
              <a:lnSpc>
                <a:spcPct val="120000"/>
              </a:lnSpc>
              <a:spcBef>
                <a:spcPts val="900"/>
              </a:spcBef>
              <a:spcAft>
                <a:spcPts val="0"/>
              </a:spcAft>
              <a:buClr>
                <a:schemeClr val="lt1"/>
              </a:buClr>
              <a:buSzPts val="2133"/>
              <a:buNone/>
              <a:defRPr sz="2133"/>
            </a:lvl6pPr>
            <a:lvl7pPr lvl="6" algn="ctr">
              <a:lnSpc>
                <a:spcPct val="120000"/>
              </a:lnSpc>
              <a:spcBef>
                <a:spcPts val="900"/>
              </a:spcBef>
              <a:spcAft>
                <a:spcPts val="0"/>
              </a:spcAft>
              <a:buClr>
                <a:schemeClr val="lt1"/>
              </a:buClr>
              <a:buSzPts val="2133"/>
              <a:buNone/>
              <a:defRPr sz="2133"/>
            </a:lvl7pPr>
            <a:lvl8pPr lvl="7" algn="ctr">
              <a:lnSpc>
                <a:spcPct val="120000"/>
              </a:lnSpc>
              <a:spcBef>
                <a:spcPts val="900"/>
              </a:spcBef>
              <a:spcAft>
                <a:spcPts val="0"/>
              </a:spcAft>
              <a:buClr>
                <a:schemeClr val="lt1"/>
              </a:buClr>
              <a:buSzPts val="2133"/>
              <a:buNone/>
              <a:defRPr sz="2133"/>
            </a:lvl8pPr>
            <a:lvl9pPr lvl="8" algn="ctr">
              <a:lnSpc>
                <a:spcPct val="120000"/>
              </a:lnSpc>
              <a:spcBef>
                <a:spcPts val="900"/>
              </a:spcBef>
              <a:spcAft>
                <a:spcPts val="900"/>
              </a:spcAft>
              <a:buClr>
                <a:schemeClr val="lt1"/>
              </a:buClr>
              <a:buSzPts val="2133"/>
              <a:buNone/>
              <a:defRPr sz="2133"/>
            </a:lvl9pPr>
          </a:lstStyle>
          <a:p/>
        </p:txBody>
      </p:sp>
      <p:sp>
        <p:nvSpPr>
          <p:cNvPr id="29" name="Google Shape;29;p13"/>
          <p:cNvSpPr txBox="1"/>
          <p:nvPr>
            <p:ph idx="12" type="sldNum"/>
          </p:nvPr>
        </p:nvSpPr>
        <p:spPr>
          <a:xfrm>
            <a:off x="15192736" y="8444179"/>
            <a:ext cx="974100" cy="699900"/>
          </a:xfrm>
          <a:prstGeom prst="rect">
            <a:avLst/>
          </a:prstGeom>
        </p:spPr>
        <p:txBody>
          <a:bodyPr anchorCtr="0" anchor="t" bIns="148850" lIns="148850" spcFirstLastPara="1" rIns="148850" wrap="square" tIns="148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4">
  <p:cSld name="Cover 4">
    <p:spTree>
      <p:nvGrpSpPr>
        <p:cNvPr id="30" name="Shape 30"/>
        <p:cNvGrpSpPr/>
        <p:nvPr/>
      </p:nvGrpSpPr>
      <p:grpSpPr>
        <a:xfrm>
          <a:off x="0" y="0"/>
          <a:ext cx="0" cy="0"/>
          <a:chOff x="0" y="0"/>
          <a:chExt cx="0" cy="0"/>
        </a:xfrm>
      </p:grpSpPr>
      <p:pic>
        <p:nvPicPr>
          <p:cNvPr descr="A picture containing text, clipart&#10;&#10;Description automatically generated" id="31" name="Google Shape;31;p14"/>
          <p:cNvPicPr preferRelativeResize="0"/>
          <p:nvPr/>
        </p:nvPicPr>
        <p:blipFill rotWithShape="1">
          <a:blip r:embed="rId2">
            <a:alphaModFix/>
          </a:blip>
          <a:srcRect b="0" l="0" r="0" t="0"/>
          <a:stretch/>
        </p:blipFill>
        <p:spPr>
          <a:xfrm>
            <a:off x="0" y="5804"/>
            <a:ext cx="16255999" cy="9144000"/>
          </a:xfrm>
          <a:prstGeom prst="rect">
            <a:avLst/>
          </a:prstGeom>
          <a:noFill/>
          <a:ln>
            <a:noFill/>
          </a:ln>
        </p:spPr>
      </p:pic>
      <p:sp>
        <p:nvSpPr>
          <p:cNvPr id="32" name="Google Shape;32;p14"/>
          <p:cNvSpPr txBox="1"/>
          <p:nvPr>
            <p:ph type="ctrTitle"/>
          </p:nvPr>
        </p:nvSpPr>
        <p:spPr>
          <a:xfrm>
            <a:off x="1446028" y="1244009"/>
            <a:ext cx="8654902" cy="3363991"/>
          </a:xfrm>
          <a:prstGeom prst="rect">
            <a:avLst/>
          </a:prstGeom>
          <a:noFill/>
          <a:ln>
            <a:noFill/>
          </a:ln>
        </p:spPr>
        <p:txBody>
          <a:bodyPr anchorCtr="0" anchor="b" bIns="0" lIns="360000" spcFirstLastPara="1" rIns="360000" wrap="square" tIns="0">
            <a:noAutofit/>
          </a:bodyPr>
          <a:lstStyle>
            <a:lvl1pPr lvl="0" algn="ctr">
              <a:lnSpc>
                <a:spcPct val="120000"/>
              </a:lnSpc>
              <a:spcBef>
                <a:spcPts val="0"/>
              </a:spcBef>
              <a:spcAft>
                <a:spcPts val="0"/>
              </a:spcAft>
              <a:buClr>
                <a:schemeClr val="lt1"/>
              </a:buClr>
              <a:buSzPts val="5000"/>
              <a:buFont typeface="Arial"/>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4"/>
          <p:cNvSpPr txBox="1"/>
          <p:nvPr>
            <p:ph idx="1" type="subTitle"/>
          </p:nvPr>
        </p:nvSpPr>
        <p:spPr>
          <a:xfrm>
            <a:off x="1446027" y="5075999"/>
            <a:ext cx="8654901" cy="1898959"/>
          </a:xfrm>
          <a:prstGeom prst="rect">
            <a:avLst/>
          </a:prstGeom>
          <a:noFill/>
          <a:ln>
            <a:noFill/>
          </a:ln>
        </p:spPr>
        <p:txBody>
          <a:bodyPr anchorCtr="0" anchor="t" bIns="0" lIns="720000" spcFirstLastPara="1" rIns="720000" wrap="square" tIns="0">
            <a:noAutofit/>
          </a:bodyPr>
          <a:lstStyle>
            <a:lvl1pPr lvl="0" algn="ctr">
              <a:lnSpc>
                <a:spcPct val="120000"/>
              </a:lnSpc>
              <a:spcBef>
                <a:spcPts val="0"/>
              </a:spcBef>
              <a:spcAft>
                <a:spcPts val="0"/>
              </a:spcAft>
              <a:buClr>
                <a:schemeClr val="lt1"/>
              </a:buClr>
              <a:buSzPts val="3200"/>
              <a:buNone/>
              <a:defRPr b="0" sz="3200"/>
            </a:lvl1pPr>
            <a:lvl2pPr lvl="1" algn="ctr">
              <a:lnSpc>
                <a:spcPct val="120000"/>
              </a:lnSpc>
              <a:spcBef>
                <a:spcPts val="1100"/>
              </a:spcBef>
              <a:spcAft>
                <a:spcPts val="0"/>
              </a:spcAft>
              <a:buClr>
                <a:schemeClr val="lt1"/>
              </a:buClr>
              <a:buSzPts val="2667"/>
              <a:buNone/>
              <a:defRPr sz="2667"/>
            </a:lvl2pPr>
            <a:lvl3pPr lvl="2" algn="ctr">
              <a:lnSpc>
                <a:spcPct val="120000"/>
              </a:lnSpc>
              <a:spcBef>
                <a:spcPts val="900"/>
              </a:spcBef>
              <a:spcAft>
                <a:spcPts val="0"/>
              </a:spcAft>
              <a:buClr>
                <a:schemeClr val="lt1"/>
              </a:buClr>
              <a:buSzPts val="2400"/>
              <a:buNone/>
              <a:defRPr sz="2400"/>
            </a:lvl3pPr>
            <a:lvl4pPr lvl="3" algn="ctr">
              <a:lnSpc>
                <a:spcPct val="120000"/>
              </a:lnSpc>
              <a:spcBef>
                <a:spcPts val="900"/>
              </a:spcBef>
              <a:spcAft>
                <a:spcPts val="0"/>
              </a:spcAft>
              <a:buClr>
                <a:schemeClr val="lt1"/>
              </a:buClr>
              <a:buSzPts val="2133"/>
              <a:buNone/>
              <a:defRPr sz="2133"/>
            </a:lvl4pPr>
            <a:lvl5pPr lvl="4" algn="ctr">
              <a:lnSpc>
                <a:spcPct val="120000"/>
              </a:lnSpc>
              <a:spcBef>
                <a:spcPts val="900"/>
              </a:spcBef>
              <a:spcAft>
                <a:spcPts val="0"/>
              </a:spcAft>
              <a:buClr>
                <a:schemeClr val="lt1"/>
              </a:buClr>
              <a:buSzPts val="2133"/>
              <a:buNone/>
              <a:defRPr sz="2133"/>
            </a:lvl5pPr>
            <a:lvl6pPr lvl="5" algn="ctr">
              <a:lnSpc>
                <a:spcPct val="120000"/>
              </a:lnSpc>
              <a:spcBef>
                <a:spcPts val="900"/>
              </a:spcBef>
              <a:spcAft>
                <a:spcPts val="0"/>
              </a:spcAft>
              <a:buClr>
                <a:schemeClr val="lt1"/>
              </a:buClr>
              <a:buSzPts val="2133"/>
              <a:buNone/>
              <a:defRPr sz="2133"/>
            </a:lvl6pPr>
            <a:lvl7pPr lvl="6" algn="ctr">
              <a:lnSpc>
                <a:spcPct val="120000"/>
              </a:lnSpc>
              <a:spcBef>
                <a:spcPts val="900"/>
              </a:spcBef>
              <a:spcAft>
                <a:spcPts val="0"/>
              </a:spcAft>
              <a:buClr>
                <a:schemeClr val="lt1"/>
              </a:buClr>
              <a:buSzPts val="2133"/>
              <a:buNone/>
              <a:defRPr sz="2133"/>
            </a:lvl7pPr>
            <a:lvl8pPr lvl="7" algn="ctr">
              <a:lnSpc>
                <a:spcPct val="120000"/>
              </a:lnSpc>
              <a:spcBef>
                <a:spcPts val="900"/>
              </a:spcBef>
              <a:spcAft>
                <a:spcPts val="0"/>
              </a:spcAft>
              <a:buClr>
                <a:schemeClr val="lt1"/>
              </a:buClr>
              <a:buSzPts val="2133"/>
              <a:buNone/>
              <a:defRPr sz="2133"/>
            </a:lvl8pPr>
            <a:lvl9pPr lvl="8" algn="ctr">
              <a:lnSpc>
                <a:spcPct val="120000"/>
              </a:lnSpc>
              <a:spcBef>
                <a:spcPts val="900"/>
              </a:spcBef>
              <a:spcAft>
                <a:spcPts val="900"/>
              </a:spcAft>
              <a:buClr>
                <a:schemeClr val="lt1"/>
              </a:buClr>
              <a:buSzPts val="2133"/>
              <a:buNone/>
              <a:defRPr sz="2133"/>
            </a:lvl9pPr>
          </a:lstStyle>
          <a:p/>
        </p:txBody>
      </p:sp>
      <p:sp>
        <p:nvSpPr>
          <p:cNvPr id="34" name="Google Shape;34;p14"/>
          <p:cNvSpPr txBox="1"/>
          <p:nvPr>
            <p:ph idx="12" type="sldNum"/>
          </p:nvPr>
        </p:nvSpPr>
        <p:spPr>
          <a:xfrm>
            <a:off x="15192736" y="8444179"/>
            <a:ext cx="974100" cy="699900"/>
          </a:xfrm>
          <a:prstGeom prst="rect">
            <a:avLst/>
          </a:prstGeom>
        </p:spPr>
        <p:txBody>
          <a:bodyPr anchorCtr="0" anchor="t" bIns="148850" lIns="148850" spcFirstLastPara="1" rIns="148850" wrap="square" tIns="148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5">
  <p:cSld name="Cover 5">
    <p:spTree>
      <p:nvGrpSpPr>
        <p:cNvPr id="35" name="Shape 35"/>
        <p:cNvGrpSpPr/>
        <p:nvPr/>
      </p:nvGrpSpPr>
      <p:grpSpPr>
        <a:xfrm>
          <a:off x="0" y="0"/>
          <a:ext cx="0" cy="0"/>
          <a:chOff x="0" y="0"/>
          <a:chExt cx="0" cy="0"/>
        </a:xfrm>
      </p:grpSpPr>
      <p:pic>
        <p:nvPicPr>
          <p:cNvPr id="36" name="Google Shape;36;p15"/>
          <p:cNvPicPr preferRelativeResize="0"/>
          <p:nvPr/>
        </p:nvPicPr>
        <p:blipFill rotWithShape="1">
          <a:blip r:embed="rId2">
            <a:alphaModFix/>
          </a:blip>
          <a:srcRect b="0" l="0" r="0" t="0"/>
          <a:stretch/>
        </p:blipFill>
        <p:spPr>
          <a:xfrm>
            <a:off x="-1" y="5803"/>
            <a:ext cx="16256002" cy="9144000"/>
          </a:xfrm>
          <a:prstGeom prst="rect">
            <a:avLst/>
          </a:prstGeom>
          <a:noFill/>
          <a:ln>
            <a:noFill/>
          </a:ln>
        </p:spPr>
      </p:pic>
      <p:sp>
        <p:nvSpPr>
          <p:cNvPr id="37" name="Google Shape;37;p15"/>
          <p:cNvSpPr txBox="1"/>
          <p:nvPr>
            <p:ph type="ctrTitle"/>
          </p:nvPr>
        </p:nvSpPr>
        <p:spPr>
          <a:xfrm>
            <a:off x="662400" y="5148000"/>
            <a:ext cx="7203282" cy="16200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5000"/>
              <a:buFont typeface="Arial"/>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5"/>
          <p:cNvSpPr txBox="1"/>
          <p:nvPr>
            <p:ph idx="1" type="subTitle"/>
          </p:nvPr>
        </p:nvSpPr>
        <p:spPr>
          <a:xfrm>
            <a:off x="662400" y="7236001"/>
            <a:ext cx="7203282" cy="12603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3200"/>
              <a:buNone/>
              <a:defRPr b="0" sz="3200"/>
            </a:lvl1pPr>
            <a:lvl2pPr lvl="1" algn="ctr">
              <a:lnSpc>
                <a:spcPct val="120000"/>
              </a:lnSpc>
              <a:spcBef>
                <a:spcPts val="1100"/>
              </a:spcBef>
              <a:spcAft>
                <a:spcPts val="0"/>
              </a:spcAft>
              <a:buClr>
                <a:schemeClr val="lt1"/>
              </a:buClr>
              <a:buSzPts val="2667"/>
              <a:buNone/>
              <a:defRPr sz="2667"/>
            </a:lvl2pPr>
            <a:lvl3pPr lvl="2" algn="ctr">
              <a:lnSpc>
                <a:spcPct val="120000"/>
              </a:lnSpc>
              <a:spcBef>
                <a:spcPts val="900"/>
              </a:spcBef>
              <a:spcAft>
                <a:spcPts val="0"/>
              </a:spcAft>
              <a:buClr>
                <a:schemeClr val="lt1"/>
              </a:buClr>
              <a:buSzPts val="2400"/>
              <a:buNone/>
              <a:defRPr sz="2400"/>
            </a:lvl3pPr>
            <a:lvl4pPr lvl="3" algn="ctr">
              <a:lnSpc>
                <a:spcPct val="120000"/>
              </a:lnSpc>
              <a:spcBef>
                <a:spcPts val="900"/>
              </a:spcBef>
              <a:spcAft>
                <a:spcPts val="0"/>
              </a:spcAft>
              <a:buClr>
                <a:schemeClr val="lt1"/>
              </a:buClr>
              <a:buSzPts val="2133"/>
              <a:buNone/>
              <a:defRPr sz="2133"/>
            </a:lvl4pPr>
            <a:lvl5pPr lvl="4" algn="ctr">
              <a:lnSpc>
                <a:spcPct val="120000"/>
              </a:lnSpc>
              <a:spcBef>
                <a:spcPts val="900"/>
              </a:spcBef>
              <a:spcAft>
                <a:spcPts val="0"/>
              </a:spcAft>
              <a:buClr>
                <a:schemeClr val="lt1"/>
              </a:buClr>
              <a:buSzPts val="2133"/>
              <a:buNone/>
              <a:defRPr sz="2133"/>
            </a:lvl5pPr>
            <a:lvl6pPr lvl="5" algn="ctr">
              <a:lnSpc>
                <a:spcPct val="120000"/>
              </a:lnSpc>
              <a:spcBef>
                <a:spcPts val="900"/>
              </a:spcBef>
              <a:spcAft>
                <a:spcPts val="0"/>
              </a:spcAft>
              <a:buClr>
                <a:schemeClr val="lt1"/>
              </a:buClr>
              <a:buSzPts val="2133"/>
              <a:buNone/>
              <a:defRPr sz="2133"/>
            </a:lvl6pPr>
            <a:lvl7pPr lvl="6" algn="ctr">
              <a:lnSpc>
                <a:spcPct val="120000"/>
              </a:lnSpc>
              <a:spcBef>
                <a:spcPts val="900"/>
              </a:spcBef>
              <a:spcAft>
                <a:spcPts val="0"/>
              </a:spcAft>
              <a:buClr>
                <a:schemeClr val="lt1"/>
              </a:buClr>
              <a:buSzPts val="2133"/>
              <a:buNone/>
              <a:defRPr sz="2133"/>
            </a:lvl7pPr>
            <a:lvl8pPr lvl="7" algn="ctr">
              <a:lnSpc>
                <a:spcPct val="120000"/>
              </a:lnSpc>
              <a:spcBef>
                <a:spcPts val="900"/>
              </a:spcBef>
              <a:spcAft>
                <a:spcPts val="0"/>
              </a:spcAft>
              <a:buClr>
                <a:schemeClr val="lt1"/>
              </a:buClr>
              <a:buSzPts val="2133"/>
              <a:buNone/>
              <a:defRPr sz="2133"/>
            </a:lvl8pPr>
            <a:lvl9pPr lvl="8" algn="ctr">
              <a:lnSpc>
                <a:spcPct val="120000"/>
              </a:lnSpc>
              <a:spcBef>
                <a:spcPts val="900"/>
              </a:spcBef>
              <a:spcAft>
                <a:spcPts val="900"/>
              </a:spcAft>
              <a:buClr>
                <a:schemeClr val="lt1"/>
              </a:buClr>
              <a:buSzPts val="2133"/>
              <a:buNone/>
              <a:defRPr sz="2133"/>
            </a:lvl9pPr>
          </a:lstStyle>
          <a:p/>
        </p:txBody>
      </p:sp>
      <p:sp>
        <p:nvSpPr>
          <p:cNvPr id="39" name="Google Shape;39;p15"/>
          <p:cNvSpPr txBox="1"/>
          <p:nvPr>
            <p:ph idx="12" type="sldNum"/>
          </p:nvPr>
        </p:nvSpPr>
        <p:spPr>
          <a:xfrm>
            <a:off x="15192736" y="8444179"/>
            <a:ext cx="974100" cy="699900"/>
          </a:xfrm>
          <a:prstGeom prst="rect">
            <a:avLst/>
          </a:prstGeom>
        </p:spPr>
        <p:txBody>
          <a:bodyPr anchorCtr="0" anchor="t" bIns="148850" lIns="148850" spcFirstLastPara="1" rIns="148850" wrap="square" tIns="148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6">
  <p:cSld name="Cover 6">
    <p:spTree>
      <p:nvGrpSpPr>
        <p:cNvPr id="40" name="Shape 40"/>
        <p:cNvGrpSpPr/>
        <p:nvPr/>
      </p:nvGrpSpPr>
      <p:grpSpPr>
        <a:xfrm>
          <a:off x="0" y="0"/>
          <a:ext cx="0" cy="0"/>
          <a:chOff x="0" y="0"/>
          <a:chExt cx="0" cy="0"/>
        </a:xfrm>
      </p:grpSpPr>
      <p:pic>
        <p:nvPicPr>
          <p:cNvPr id="41" name="Google Shape;41;p16"/>
          <p:cNvPicPr preferRelativeResize="0"/>
          <p:nvPr/>
        </p:nvPicPr>
        <p:blipFill rotWithShape="1">
          <a:blip r:embed="rId2">
            <a:alphaModFix/>
          </a:blip>
          <a:srcRect b="0" l="0" r="0" t="0"/>
          <a:stretch/>
        </p:blipFill>
        <p:spPr>
          <a:xfrm>
            <a:off x="0" y="5803"/>
            <a:ext cx="16256001" cy="9144000"/>
          </a:xfrm>
          <a:prstGeom prst="rect">
            <a:avLst/>
          </a:prstGeom>
          <a:noFill/>
          <a:ln>
            <a:noFill/>
          </a:ln>
        </p:spPr>
      </p:pic>
      <p:sp>
        <p:nvSpPr>
          <p:cNvPr id="42" name="Google Shape;42;p16"/>
          <p:cNvSpPr txBox="1"/>
          <p:nvPr>
            <p:ph type="ctrTitle"/>
          </p:nvPr>
        </p:nvSpPr>
        <p:spPr>
          <a:xfrm>
            <a:off x="9108000" y="2988000"/>
            <a:ext cx="6026399" cy="16200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5000"/>
              <a:buFont typeface="Arial"/>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6"/>
          <p:cNvSpPr txBox="1"/>
          <p:nvPr>
            <p:ph idx="1" type="subTitle"/>
          </p:nvPr>
        </p:nvSpPr>
        <p:spPr>
          <a:xfrm>
            <a:off x="9108000" y="5076000"/>
            <a:ext cx="6026399" cy="12603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3200"/>
              <a:buNone/>
              <a:defRPr b="0" sz="3200"/>
            </a:lvl1pPr>
            <a:lvl2pPr lvl="1" algn="ctr">
              <a:lnSpc>
                <a:spcPct val="120000"/>
              </a:lnSpc>
              <a:spcBef>
                <a:spcPts val="1100"/>
              </a:spcBef>
              <a:spcAft>
                <a:spcPts val="0"/>
              </a:spcAft>
              <a:buClr>
                <a:schemeClr val="lt1"/>
              </a:buClr>
              <a:buSzPts val="2667"/>
              <a:buNone/>
              <a:defRPr sz="2667"/>
            </a:lvl2pPr>
            <a:lvl3pPr lvl="2" algn="ctr">
              <a:lnSpc>
                <a:spcPct val="120000"/>
              </a:lnSpc>
              <a:spcBef>
                <a:spcPts val="900"/>
              </a:spcBef>
              <a:spcAft>
                <a:spcPts val="0"/>
              </a:spcAft>
              <a:buClr>
                <a:schemeClr val="lt1"/>
              </a:buClr>
              <a:buSzPts val="2400"/>
              <a:buNone/>
              <a:defRPr sz="2400"/>
            </a:lvl3pPr>
            <a:lvl4pPr lvl="3" algn="ctr">
              <a:lnSpc>
                <a:spcPct val="120000"/>
              </a:lnSpc>
              <a:spcBef>
                <a:spcPts val="900"/>
              </a:spcBef>
              <a:spcAft>
                <a:spcPts val="0"/>
              </a:spcAft>
              <a:buClr>
                <a:schemeClr val="lt1"/>
              </a:buClr>
              <a:buSzPts val="2133"/>
              <a:buNone/>
              <a:defRPr sz="2133"/>
            </a:lvl4pPr>
            <a:lvl5pPr lvl="4" algn="ctr">
              <a:lnSpc>
                <a:spcPct val="120000"/>
              </a:lnSpc>
              <a:spcBef>
                <a:spcPts val="900"/>
              </a:spcBef>
              <a:spcAft>
                <a:spcPts val="0"/>
              </a:spcAft>
              <a:buClr>
                <a:schemeClr val="lt1"/>
              </a:buClr>
              <a:buSzPts val="2133"/>
              <a:buNone/>
              <a:defRPr sz="2133"/>
            </a:lvl5pPr>
            <a:lvl6pPr lvl="5" algn="ctr">
              <a:lnSpc>
                <a:spcPct val="120000"/>
              </a:lnSpc>
              <a:spcBef>
                <a:spcPts val="900"/>
              </a:spcBef>
              <a:spcAft>
                <a:spcPts val="0"/>
              </a:spcAft>
              <a:buClr>
                <a:schemeClr val="lt1"/>
              </a:buClr>
              <a:buSzPts val="2133"/>
              <a:buNone/>
              <a:defRPr sz="2133"/>
            </a:lvl6pPr>
            <a:lvl7pPr lvl="6" algn="ctr">
              <a:lnSpc>
                <a:spcPct val="120000"/>
              </a:lnSpc>
              <a:spcBef>
                <a:spcPts val="900"/>
              </a:spcBef>
              <a:spcAft>
                <a:spcPts val="0"/>
              </a:spcAft>
              <a:buClr>
                <a:schemeClr val="lt1"/>
              </a:buClr>
              <a:buSzPts val="2133"/>
              <a:buNone/>
              <a:defRPr sz="2133"/>
            </a:lvl7pPr>
            <a:lvl8pPr lvl="7" algn="ctr">
              <a:lnSpc>
                <a:spcPct val="120000"/>
              </a:lnSpc>
              <a:spcBef>
                <a:spcPts val="900"/>
              </a:spcBef>
              <a:spcAft>
                <a:spcPts val="0"/>
              </a:spcAft>
              <a:buClr>
                <a:schemeClr val="lt1"/>
              </a:buClr>
              <a:buSzPts val="2133"/>
              <a:buNone/>
              <a:defRPr sz="2133"/>
            </a:lvl8pPr>
            <a:lvl9pPr lvl="8" algn="ctr">
              <a:lnSpc>
                <a:spcPct val="120000"/>
              </a:lnSpc>
              <a:spcBef>
                <a:spcPts val="900"/>
              </a:spcBef>
              <a:spcAft>
                <a:spcPts val="900"/>
              </a:spcAft>
              <a:buClr>
                <a:schemeClr val="lt1"/>
              </a:buClr>
              <a:buSzPts val="2133"/>
              <a:buNone/>
              <a:defRPr sz="2133"/>
            </a:lvl9pPr>
          </a:lstStyle>
          <a:p/>
        </p:txBody>
      </p:sp>
      <p:sp>
        <p:nvSpPr>
          <p:cNvPr id="44" name="Google Shape;44;p16"/>
          <p:cNvSpPr txBox="1"/>
          <p:nvPr>
            <p:ph idx="12" type="sldNum"/>
          </p:nvPr>
        </p:nvSpPr>
        <p:spPr>
          <a:xfrm>
            <a:off x="15192736" y="8444179"/>
            <a:ext cx="974100" cy="699900"/>
          </a:xfrm>
          <a:prstGeom prst="rect">
            <a:avLst/>
          </a:prstGeom>
        </p:spPr>
        <p:txBody>
          <a:bodyPr anchorCtr="0" anchor="t" bIns="148850" lIns="148850" spcFirstLastPara="1" rIns="148850" wrap="square" tIns="148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7">
  <p:cSld name="Cover 7">
    <p:spTree>
      <p:nvGrpSpPr>
        <p:cNvPr id="45" name="Shape 45"/>
        <p:cNvGrpSpPr/>
        <p:nvPr/>
      </p:nvGrpSpPr>
      <p:grpSpPr>
        <a:xfrm>
          <a:off x="0" y="0"/>
          <a:ext cx="0" cy="0"/>
          <a:chOff x="0" y="0"/>
          <a:chExt cx="0" cy="0"/>
        </a:xfrm>
      </p:grpSpPr>
      <p:pic>
        <p:nvPicPr>
          <p:cNvPr id="46" name="Google Shape;46;p17"/>
          <p:cNvPicPr preferRelativeResize="0"/>
          <p:nvPr/>
        </p:nvPicPr>
        <p:blipFill rotWithShape="1">
          <a:blip r:embed="rId2">
            <a:alphaModFix/>
          </a:blip>
          <a:srcRect b="0" l="0" r="0" t="0"/>
          <a:stretch/>
        </p:blipFill>
        <p:spPr>
          <a:xfrm>
            <a:off x="0" y="5803"/>
            <a:ext cx="16256001" cy="9144000"/>
          </a:xfrm>
          <a:prstGeom prst="rect">
            <a:avLst/>
          </a:prstGeom>
          <a:noFill/>
          <a:ln>
            <a:noFill/>
          </a:ln>
        </p:spPr>
      </p:pic>
      <p:sp>
        <p:nvSpPr>
          <p:cNvPr id="47" name="Google Shape;47;p17"/>
          <p:cNvSpPr txBox="1"/>
          <p:nvPr>
            <p:ph type="ctrTitle"/>
          </p:nvPr>
        </p:nvSpPr>
        <p:spPr>
          <a:xfrm>
            <a:off x="9108000" y="2988000"/>
            <a:ext cx="6026399" cy="16200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5000"/>
              <a:buFont typeface="Arial"/>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7"/>
          <p:cNvSpPr txBox="1"/>
          <p:nvPr>
            <p:ph idx="1" type="subTitle"/>
          </p:nvPr>
        </p:nvSpPr>
        <p:spPr>
          <a:xfrm>
            <a:off x="9108000" y="5076000"/>
            <a:ext cx="6026399" cy="12603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3200"/>
              <a:buNone/>
              <a:defRPr b="0" sz="3200"/>
            </a:lvl1pPr>
            <a:lvl2pPr lvl="1" algn="ctr">
              <a:lnSpc>
                <a:spcPct val="120000"/>
              </a:lnSpc>
              <a:spcBef>
                <a:spcPts val="1100"/>
              </a:spcBef>
              <a:spcAft>
                <a:spcPts val="0"/>
              </a:spcAft>
              <a:buClr>
                <a:schemeClr val="lt1"/>
              </a:buClr>
              <a:buSzPts val="2667"/>
              <a:buNone/>
              <a:defRPr sz="2667"/>
            </a:lvl2pPr>
            <a:lvl3pPr lvl="2" algn="ctr">
              <a:lnSpc>
                <a:spcPct val="120000"/>
              </a:lnSpc>
              <a:spcBef>
                <a:spcPts val="900"/>
              </a:spcBef>
              <a:spcAft>
                <a:spcPts val="0"/>
              </a:spcAft>
              <a:buClr>
                <a:schemeClr val="lt1"/>
              </a:buClr>
              <a:buSzPts val="2400"/>
              <a:buNone/>
              <a:defRPr sz="2400"/>
            </a:lvl3pPr>
            <a:lvl4pPr lvl="3" algn="ctr">
              <a:lnSpc>
                <a:spcPct val="120000"/>
              </a:lnSpc>
              <a:spcBef>
                <a:spcPts val="900"/>
              </a:spcBef>
              <a:spcAft>
                <a:spcPts val="0"/>
              </a:spcAft>
              <a:buClr>
                <a:schemeClr val="lt1"/>
              </a:buClr>
              <a:buSzPts val="2133"/>
              <a:buNone/>
              <a:defRPr sz="2133"/>
            </a:lvl4pPr>
            <a:lvl5pPr lvl="4" algn="ctr">
              <a:lnSpc>
                <a:spcPct val="120000"/>
              </a:lnSpc>
              <a:spcBef>
                <a:spcPts val="900"/>
              </a:spcBef>
              <a:spcAft>
                <a:spcPts val="0"/>
              </a:spcAft>
              <a:buClr>
                <a:schemeClr val="lt1"/>
              </a:buClr>
              <a:buSzPts val="2133"/>
              <a:buNone/>
              <a:defRPr sz="2133"/>
            </a:lvl5pPr>
            <a:lvl6pPr lvl="5" algn="ctr">
              <a:lnSpc>
                <a:spcPct val="120000"/>
              </a:lnSpc>
              <a:spcBef>
                <a:spcPts val="900"/>
              </a:spcBef>
              <a:spcAft>
                <a:spcPts val="0"/>
              </a:spcAft>
              <a:buClr>
                <a:schemeClr val="lt1"/>
              </a:buClr>
              <a:buSzPts val="2133"/>
              <a:buNone/>
              <a:defRPr sz="2133"/>
            </a:lvl6pPr>
            <a:lvl7pPr lvl="6" algn="ctr">
              <a:lnSpc>
                <a:spcPct val="120000"/>
              </a:lnSpc>
              <a:spcBef>
                <a:spcPts val="900"/>
              </a:spcBef>
              <a:spcAft>
                <a:spcPts val="0"/>
              </a:spcAft>
              <a:buClr>
                <a:schemeClr val="lt1"/>
              </a:buClr>
              <a:buSzPts val="2133"/>
              <a:buNone/>
              <a:defRPr sz="2133"/>
            </a:lvl7pPr>
            <a:lvl8pPr lvl="7" algn="ctr">
              <a:lnSpc>
                <a:spcPct val="120000"/>
              </a:lnSpc>
              <a:spcBef>
                <a:spcPts val="900"/>
              </a:spcBef>
              <a:spcAft>
                <a:spcPts val="0"/>
              </a:spcAft>
              <a:buClr>
                <a:schemeClr val="lt1"/>
              </a:buClr>
              <a:buSzPts val="2133"/>
              <a:buNone/>
              <a:defRPr sz="2133"/>
            </a:lvl8pPr>
            <a:lvl9pPr lvl="8" algn="ctr">
              <a:lnSpc>
                <a:spcPct val="120000"/>
              </a:lnSpc>
              <a:spcBef>
                <a:spcPts val="900"/>
              </a:spcBef>
              <a:spcAft>
                <a:spcPts val="900"/>
              </a:spcAft>
              <a:buClr>
                <a:schemeClr val="lt1"/>
              </a:buClr>
              <a:buSzPts val="2133"/>
              <a:buNone/>
              <a:defRPr sz="2133"/>
            </a:lvl9pPr>
          </a:lstStyle>
          <a:p/>
        </p:txBody>
      </p:sp>
      <p:sp>
        <p:nvSpPr>
          <p:cNvPr id="49" name="Google Shape;49;p17"/>
          <p:cNvSpPr txBox="1"/>
          <p:nvPr>
            <p:ph idx="12" type="sldNum"/>
          </p:nvPr>
        </p:nvSpPr>
        <p:spPr>
          <a:xfrm>
            <a:off x="15192736" y="8444179"/>
            <a:ext cx="974100" cy="699900"/>
          </a:xfrm>
          <a:prstGeom prst="rect">
            <a:avLst/>
          </a:prstGeom>
        </p:spPr>
        <p:txBody>
          <a:bodyPr anchorCtr="0" anchor="t" bIns="148850" lIns="148850" spcFirstLastPara="1" rIns="148850" wrap="square" tIns="148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9">
  <p:cSld name="Cover 9">
    <p:spTree>
      <p:nvGrpSpPr>
        <p:cNvPr id="50" name="Shape 50"/>
        <p:cNvGrpSpPr/>
        <p:nvPr/>
      </p:nvGrpSpPr>
      <p:grpSpPr>
        <a:xfrm>
          <a:off x="0" y="0"/>
          <a:ext cx="0" cy="0"/>
          <a:chOff x="0" y="0"/>
          <a:chExt cx="0" cy="0"/>
        </a:xfrm>
      </p:grpSpPr>
      <p:pic>
        <p:nvPicPr>
          <p:cNvPr id="51" name="Google Shape;51;p18"/>
          <p:cNvPicPr preferRelativeResize="0"/>
          <p:nvPr/>
        </p:nvPicPr>
        <p:blipFill rotWithShape="1">
          <a:blip r:embed="rId2">
            <a:alphaModFix/>
          </a:blip>
          <a:srcRect b="0" l="0" r="0" t="0"/>
          <a:stretch/>
        </p:blipFill>
        <p:spPr>
          <a:xfrm>
            <a:off x="0" y="5803"/>
            <a:ext cx="16256001" cy="9144000"/>
          </a:xfrm>
          <a:prstGeom prst="rect">
            <a:avLst/>
          </a:prstGeom>
          <a:noFill/>
          <a:ln>
            <a:noFill/>
          </a:ln>
        </p:spPr>
      </p:pic>
      <p:sp>
        <p:nvSpPr>
          <p:cNvPr id="52" name="Google Shape;52;p18"/>
          <p:cNvSpPr txBox="1"/>
          <p:nvPr>
            <p:ph type="ctrTitle"/>
          </p:nvPr>
        </p:nvSpPr>
        <p:spPr>
          <a:xfrm>
            <a:off x="662400" y="5148000"/>
            <a:ext cx="7203282" cy="16200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5000"/>
              <a:buFont typeface="Arial"/>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8"/>
          <p:cNvSpPr txBox="1"/>
          <p:nvPr>
            <p:ph idx="1" type="subTitle"/>
          </p:nvPr>
        </p:nvSpPr>
        <p:spPr>
          <a:xfrm>
            <a:off x="662400" y="7236001"/>
            <a:ext cx="7203282" cy="1260300"/>
          </a:xfrm>
          <a:prstGeom prst="rect">
            <a:avLst/>
          </a:prstGeom>
          <a:noFill/>
          <a:ln>
            <a:noFill/>
          </a:ln>
        </p:spPr>
        <p:txBody>
          <a:bodyPr anchorCtr="0" anchor="t" bIns="0" lIns="0" spcFirstLastPara="1" rIns="0" wrap="square" tIns="0">
            <a:noAutofit/>
          </a:bodyPr>
          <a:lstStyle>
            <a:lvl1pPr lvl="0" algn="l">
              <a:lnSpc>
                <a:spcPct val="120000"/>
              </a:lnSpc>
              <a:spcBef>
                <a:spcPts val="0"/>
              </a:spcBef>
              <a:spcAft>
                <a:spcPts val="0"/>
              </a:spcAft>
              <a:buClr>
                <a:schemeClr val="lt1"/>
              </a:buClr>
              <a:buSzPts val="3200"/>
              <a:buNone/>
              <a:defRPr b="0" sz="3200"/>
            </a:lvl1pPr>
            <a:lvl2pPr lvl="1" algn="ctr">
              <a:lnSpc>
                <a:spcPct val="120000"/>
              </a:lnSpc>
              <a:spcBef>
                <a:spcPts val="1100"/>
              </a:spcBef>
              <a:spcAft>
                <a:spcPts val="0"/>
              </a:spcAft>
              <a:buClr>
                <a:schemeClr val="lt1"/>
              </a:buClr>
              <a:buSzPts val="2667"/>
              <a:buNone/>
              <a:defRPr sz="2667"/>
            </a:lvl2pPr>
            <a:lvl3pPr lvl="2" algn="ctr">
              <a:lnSpc>
                <a:spcPct val="120000"/>
              </a:lnSpc>
              <a:spcBef>
                <a:spcPts val="900"/>
              </a:spcBef>
              <a:spcAft>
                <a:spcPts val="0"/>
              </a:spcAft>
              <a:buClr>
                <a:schemeClr val="lt1"/>
              </a:buClr>
              <a:buSzPts val="2400"/>
              <a:buNone/>
              <a:defRPr sz="2400"/>
            </a:lvl3pPr>
            <a:lvl4pPr lvl="3" algn="ctr">
              <a:lnSpc>
                <a:spcPct val="120000"/>
              </a:lnSpc>
              <a:spcBef>
                <a:spcPts val="900"/>
              </a:spcBef>
              <a:spcAft>
                <a:spcPts val="0"/>
              </a:spcAft>
              <a:buClr>
                <a:schemeClr val="lt1"/>
              </a:buClr>
              <a:buSzPts val="2133"/>
              <a:buNone/>
              <a:defRPr sz="2133"/>
            </a:lvl4pPr>
            <a:lvl5pPr lvl="4" algn="ctr">
              <a:lnSpc>
                <a:spcPct val="120000"/>
              </a:lnSpc>
              <a:spcBef>
                <a:spcPts val="900"/>
              </a:spcBef>
              <a:spcAft>
                <a:spcPts val="0"/>
              </a:spcAft>
              <a:buClr>
                <a:schemeClr val="lt1"/>
              </a:buClr>
              <a:buSzPts val="2133"/>
              <a:buNone/>
              <a:defRPr sz="2133"/>
            </a:lvl5pPr>
            <a:lvl6pPr lvl="5" algn="ctr">
              <a:lnSpc>
                <a:spcPct val="120000"/>
              </a:lnSpc>
              <a:spcBef>
                <a:spcPts val="900"/>
              </a:spcBef>
              <a:spcAft>
                <a:spcPts val="0"/>
              </a:spcAft>
              <a:buClr>
                <a:schemeClr val="lt1"/>
              </a:buClr>
              <a:buSzPts val="2133"/>
              <a:buNone/>
              <a:defRPr sz="2133"/>
            </a:lvl6pPr>
            <a:lvl7pPr lvl="6" algn="ctr">
              <a:lnSpc>
                <a:spcPct val="120000"/>
              </a:lnSpc>
              <a:spcBef>
                <a:spcPts val="900"/>
              </a:spcBef>
              <a:spcAft>
                <a:spcPts val="0"/>
              </a:spcAft>
              <a:buClr>
                <a:schemeClr val="lt1"/>
              </a:buClr>
              <a:buSzPts val="2133"/>
              <a:buNone/>
              <a:defRPr sz="2133"/>
            </a:lvl7pPr>
            <a:lvl8pPr lvl="7" algn="ctr">
              <a:lnSpc>
                <a:spcPct val="120000"/>
              </a:lnSpc>
              <a:spcBef>
                <a:spcPts val="900"/>
              </a:spcBef>
              <a:spcAft>
                <a:spcPts val="0"/>
              </a:spcAft>
              <a:buClr>
                <a:schemeClr val="lt1"/>
              </a:buClr>
              <a:buSzPts val="2133"/>
              <a:buNone/>
              <a:defRPr sz="2133"/>
            </a:lvl8pPr>
            <a:lvl9pPr lvl="8" algn="ctr">
              <a:lnSpc>
                <a:spcPct val="120000"/>
              </a:lnSpc>
              <a:spcBef>
                <a:spcPts val="900"/>
              </a:spcBef>
              <a:spcAft>
                <a:spcPts val="900"/>
              </a:spcAft>
              <a:buClr>
                <a:schemeClr val="lt1"/>
              </a:buClr>
              <a:buSzPts val="2133"/>
              <a:buNone/>
              <a:defRPr sz="2133"/>
            </a:lvl9pPr>
          </a:lstStyle>
          <a:p/>
        </p:txBody>
      </p:sp>
      <p:sp>
        <p:nvSpPr>
          <p:cNvPr id="54" name="Google Shape;54;p18"/>
          <p:cNvSpPr txBox="1"/>
          <p:nvPr>
            <p:ph idx="12" type="sldNum"/>
          </p:nvPr>
        </p:nvSpPr>
        <p:spPr>
          <a:xfrm>
            <a:off x="15192736" y="8444179"/>
            <a:ext cx="974100" cy="699900"/>
          </a:xfrm>
          <a:prstGeom prst="rect">
            <a:avLst/>
          </a:prstGeom>
        </p:spPr>
        <p:txBody>
          <a:bodyPr anchorCtr="0" anchor="t" bIns="148850" lIns="148850" spcFirstLastPara="1" rIns="148850" wrap="square" tIns="148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
          <p:cNvSpPr/>
          <p:nvPr/>
        </p:nvSpPr>
        <p:spPr>
          <a:xfrm>
            <a:off x="-1" y="-2"/>
            <a:ext cx="16235363" cy="9144000"/>
          </a:xfrm>
          <a:prstGeom prst="rect">
            <a:avLst/>
          </a:prstGeom>
          <a:solidFill>
            <a:schemeClr val="accent1"/>
          </a:solidFill>
          <a:ln cap="flat" cmpd="sng" w="12700">
            <a:solidFill>
              <a:srgbClr val="0B1B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55"/>
              <a:buFont typeface="Arial"/>
              <a:buNone/>
            </a:pPr>
            <a:r>
              <a:t/>
            </a:r>
            <a:endParaRPr b="0" i="0" sz="2855" u="none" cap="none" strike="noStrike">
              <a:solidFill>
                <a:schemeClr val="lt1"/>
              </a:solidFill>
              <a:latin typeface="Arial"/>
              <a:ea typeface="Arial"/>
              <a:cs typeface="Arial"/>
              <a:sym typeface="Arial"/>
            </a:endParaRPr>
          </a:p>
        </p:txBody>
      </p:sp>
      <p:sp>
        <p:nvSpPr>
          <p:cNvPr id="7" name="Google Shape;7;p7"/>
          <p:cNvSpPr txBox="1"/>
          <p:nvPr>
            <p:ph type="title"/>
          </p:nvPr>
        </p:nvSpPr>
        <p:spPr>
          <a:xfrm>
            <a:off x="914399" y="1371601"/>
            <a:ext cx="14220000" cy="1409700"/>
          </a:xfrm>
          <a:prstGeom prst="rect">
            <a:avLst/>
          </a:prstGeom>
          <a:noFill/>
          <a:ln>
            <a:noFill/>
          </a:ln>
        </p:spPr>
        <p:txBody>
          <a:bodyPr anchorCtr="0" anchor="t" bIns="0" lIns="0" spcFirstLastPara="1" rIns="0" wrap="square" tIns="0">
            <a:noAutofit/>
          </a:bodyPr>
          <a:lstStyle>
            <a:lvl1pPr lvl="0" marR="0" rtl="0" algn="l">
              <a:lnSpc>
                <a:spcPct val="120000"/>
              </a:lnSpc>
              <a:spcBef>
                <a:spcPts val="0"/>
              </a:spcBef>
              <a:spcAft>
                <a:spcPts val="0"/>
              </a:spcAft>
              <a:buClr>
                <a:schemeClr val="lt1"/>
              </a:buClr>
              <a:buSzPts val="5000"/>
              <a:buFont typeface="Arial"/>
              <a:buNone/>
              <a:defRPr b="1" i="0" sz="5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7"/>
          <p:cNvSpPr txBox="1"/>
          <p:nvPr>
            <p:ph idx="1" type="body"/>
          </p:nvPr>
        </p:nvSpPr>
        <p:spPr>
          <a:xfrm>
            <a:off x="914399" y="2781301"/>
            <a:ext cx="14220000" cy="4674299"/>
          </a:xfrm>
          <a:prstGeom prst="rect">
            <a:avLst/>
          </a:prstGeom>
          <a:noFill/>
          <a:ln>
            <a:noFill/>
          </a:ln>
        </p:spPr>
        <p:txBody>
          <a:bodyPr anchorCtr="0" anchor="t" bIns="0" lIns="0" spcFirstLastPara="1" rIns="0" wrap="square" tIns="0">
            <a:noAutofit/>
          </a:bodyPr>
          <a:lstStyle>
            <a:lvl1pPr indent="-419100" lvl="0" marL="457200" marR="0" rtl="0" algn="l">
              <a:lnSpc>
                <a:spcPct val="120000"/>
              </a:lnSpc>
              <a:spcBef>
                <a:spcPts val="0"/>
              </a:spcBef>
              <a:spcAft>
                <a:spcPts val="0"/>
              </a:spcAft>
              <a:buClr>
                <a:schemeClr val="lt1"/>
              </a:buClr>
              <a:buSzPts val="3000"/>
              <a:buFont typeface="Calibri"/>
              <a:buChar char="﻿"/>
              <a:defRPr b="1" i="0" sz="3000" u="none" cap="none" strike="noStrike">
                <a:solidFill>
                  <a:schemeClr val="lt1"/>
                </a:solidFill>
                <a:latin typeface="Arial"/>
                <a:ea typeface="Arial"/>
                <a:cs typeface="Arial"/>
                <a:sym typeface="Arial"/>
              </a:defRPr>
            </a:lvl1pPr>
            <a:lvl2pPr indent="-419100" lvl="1" marL="914400" marR="0" rtl="0" algn="l">
              <a:lnSpc>
                <a:spcPct val="120000"/>
              </a:lnSpc>
              <a:spcBef>
                <a:spcPts val="1100"/>
              </a:spcBef>
              <a:spcAft>
                <a:spcPts val="0"/>
              </a:spcAft>
              <a:buClr>
                <a:schemeClr val="lt1"/>
              </a:buClr>
              <a:buSzPts val="3000"/>
              <a:buFont typeface="Calibri"/>
              <a:buChar char="﻿"/>
              <a:defRPr b="0" i="0" sz="3000" u="none" cap="none" strike="noStrike">
                <a:solidFill>
                  <a:schemeClr val="lt1"/>
                </a:solidFill>
                <a:latin typeface="Arial"/>
                <a:ea typeface="Arial"/>
                <a:cs typeface="Arial"/>
                <a:sym typeface="Arial"/>
              </a:defRPr>
            </a:lvl2pPr>
            <a:lvl3pPr indent="-419100" lvl="2" marL="1371600" marR="0" rtl="0" algn="l">
              <a:lnSpc>
                <a:spcPct val="120000"/>
              </a:lnSpc>
              <a:spcBef>
                <a:spcPts val="9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3pPr>
            <a:lvl4pPr indent="-419100" lvl="3" marL="1828800" marR="0" rtl="0" algn="l">
              <a:lnSpc>
                <a:spcPct val="120000"/>
              </a:lnSpc>
              <a:spcBef>
                <a:spcPts val="9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4pPr>
            <a:lvl5pPr indent="-419100" lvl="4" marL="2286000" marR="0" rtl="0" algn="l">
              <a:lnSpc>
                <a:spcPct val="120000"/>
              </a:lnSpc>
              <a:spcBef>
                <a:spcPts val="9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5pPr>
            <a:lvl6pPr indent="-419100" lvl="5" marL="2743200" marR="0" rtl="0" algn="l">
              <a:lnSpc>
                <a:spcPct val="120000"/>
              </a:lnSpc>
              <a:spcBef>
                <a:spcPts val="900"/>
              </a:spcBef>
              <a:spcAft>
                <a:spcPts val="0"/>
              </a:spcAft>
              <a:buClr>
                <a:schemeClr val="lt1"/>
              </a:buClr>
              <a:buSzPts val="3000"/>
              <a:buFont typeface="Arial"/>
              <a:buAutoNum type="arabicPeriod"/>
              <a:defRPr b="0" i="0" sz="3000" u="none" cap="none" strike="noStrike">
                <a:solidFill>
                  <a:schemeClr val="lt1"/>
                </a:solidFill>
                <a:latin typeface="Arial"/>
                <a:ea typeface="Arial"/>
                <a:cs typeface="Arial"/>
                <a:sym typeface="Arial"/>
              </a:defRPr>
            </a:lvl6pPr>
            <a:lvl7pPr indent="-419100" lvl="6" marL="3200400" marR="0" rtl="0" algn="l">
              <a:lnSpc>
                <a:spcPct val="120000"/>
              </a:lnSpc>
              <a:spcBef>
                <a:spcPts val="900"/>
              </a:spcBef>
              <a:spcAft>
                <a:spcPts val="0"/>
              </a:spcAft>
              <a:buClr>
                <a:schemeClr val="lt1"/>
              </a:buClr>
              <a:buSzPts val="3000"/>
              <a:buFont typeface="Arial"/>
              <a:buAutoNum type="alphaLcPeriod"/>
              <a:defRPr b="0" i="0" sz="3000" u="none" cap="none" strike="noStrike">
                <a:solidFill>
                  <a:schemeClr val="lt1"/>
                </a:solidFill>
                <a:latin typeface="Arial"/>
                <a:ea typeface="Arial"/>
                <a:cs typeface="Arial"/>
                <a:sym typeface="Arial"/>
              </a:defRPr>
            </a:lvl7pPr>
            <a:lvl8pPr indent="-419100" lvl="7" marL="3657600" marR="0" rtl="0" algn="l">
              <a:lnSpc>
                <a:spcPct val="120000"/>
              </a:lnSpc>
              <a:spcBef>
                <a:spcPts val="900"/>
              </a:spcBef>
              <a:spcAft>
                <a:spcPts val="0"/>
              </a:spcAft>
              <a:buClr>
                <a:schemeClr val="lt1"/>
              </a:buClr>
              <a:buSzPts val="3000"/>
              <a:buFont typeface="Arial"/>
              <a:buAutoNum type="romanLcPeriod"/>
              <a:defRPr b="0" i="0" sz="3000" u="none" cap="none" strike="noStrike">
                <a:solidFill>
                  <a:schemeClr val="lt1"/>
                </a:solidFill>
                <a:latin typeface="Arial"/>
                <a:ea typeface="Arial"/>
                <a:cs typeface="Arial"/>
                <a:sym typeface="Arial"/>
              </a:defRPr>
            </a:lvl8pPr>
            <a:lvl9pPr indent="-419100" lvl="8" marL="4114800" marR="0" rtl="0" algn="l">
              <a:lnSpc>
                <a:spcPct val="120000"/>
              </a:lnSpc>
              <a:spcBef>
                <a:spcPts val="900"/>
              </a:spcBef>
              <a:spcAft>
                <a:spcPts val="900"/>
              </a:spcAft>
              <a:buClr>
                <a:schemeClr val="lt1"/>
              </a:buClr>
              <a:buSzPts val="3000"/>
              <a:buFont typeface="Calibri"/>
              <a:buChar char="﻿"/>
              <a:defRPr b="0" i="0" sz="3000" u="none" cap="none" strike="noStrike">
                <a:solidFill>
                  <a:schemeClr val="lt1"/>
                </a:solidFill>
                <a:latin typeface="Arial"/>
                <a:ea typeface="Arial"/>
                <a:cs typeface="Arial"/>
                <a:sym typeface="Arial"/>
              </a:defRPr>
            </a:lvl9pPr>
          </a:lstStyle>
          <a:p/>
        </p:txBody>
      </p:sp>
      <p:sp>
        <p:nvSpPr>
          <p:cNvPr id="9" name="Google Shape;9;p7"/>
          <p:cNvSpPr txBox="1"/>
          <p:nvPr>
            <p:ph idx="12" type="sldNum"/>
          </p:nvPr>
        </p:nvSpPr>
        <p:spPr>
          <a:xfrm>
            <a:off x="15192736" y="8444179"/>
            <a:ext cx="974100" cy="699900"/>
          </a:xfrm>
          <a:prstGeom prst="rect">
            <a:avLst/>
          </a:prstGeom>
          <a:noFill/>
          <a:ln>
            <a:noFill/>
          </a:ln>
        </p:spPr>
        <p:txBody>
          <a:bodyPr anchorCtr="0" anchor="t" bIns="148850" lIns="148850" spcFirstLastPara="1" rIns="148850" wrap="square" tIns="148850">
            <a:noAutofit/>
          </a:bodyPr>
          <a:lstStyle>
            <a:lvl1pPr lvl="0" algn="r">
              <a:buNone/>
              <a:defRPr sz="2100">
                <a:solidFill>
                  <a:schemeClr val="lt1"/>
                </a:solidFill>
              </a:defRPr>
            </a:lvl1pPr>
            <a:lvl2pPr lvl="1" algn="r">
              <a:buNone/>
              <a:defRPr sz="2100">
                <a:solidFill>
                  <a:schemeClr val="lt1"/>
                </a:solidFill>
              </a:defRPr>
            </a:lvl2pPr>
            <a:lvl3pPr lvl="2" algn="r">
              <a:buNone/>
              <a:defRPr sz="2100">
                <a:solidFill>
                  <a:schemeClr val="lt1"/>
                </a:solidFill>
              </a:defRPr>
            </a:lvl3pPr>
            <a:lvl4pPr lvl="3" algn="r">
              <a:buNone/>
              <a:defRPr sz="2100">
                <a:solidFill>
                  <a:schemeClr val="lt1"/>
                </a:solidFill>
              </a:defRPr>
            </a:lvl4pPr>
            <a:lvl5pPr lvl="4" algn="r">
              <a:buNone/>
              <a:defRPr sz="2100">
                <a:solidFill>
                  <a:schemeClr val="lt1"/>
                </a:solidFill>
              </a:defRPr>
            </a:lvl5pPr>
            <a:lvl6pPr lvl="5" algn="r">
              <a:buNone/>
              <a:defRPr sz="2100">
                <a:solidFill>
                  <a:schemeClr val="lt1"/>
                </a:solidFill>
              </a:defRPr>
            </a:lvl6pPr>
            <a:lvl7pPr lvl="6" algn="r">
              <a:buNone/>
              <a:defRPr sz="2100">
                <a:solidFill>
                  <a:schemeClr val="lt1"/>
                </a:solidFill>
              </a:defRPr>
            </a:lvl7pPr>
            <a:lvl8pPr lvl="7" algn="r">
              <a:buNone/>
              <a:defRPr sz="2100">
                <a:solidFill>
                  <a:schemeClr val="lt1"/>
                </a:solidFill>
              </a:defRPr>
            </a:lvl8pPr>
            <a:lvl9pPr lvl="8" algn="r">
              <a:buNone/>
              <a:defRPr sz="2100">
                <a:solidFill>
                  <a:schemeClr val="lt1"/>
                </a:solidFill>
              </a:defRPr>
            </a:lvl9pPr>
          </a:lstStyle>
          <a:p>
            <a:pPr indent="0" lvl="0" marL="0" rtl="0" algn="r">
              <a:spcBef>
                <a:spcPts val="0"/>
              </a:spcBef>
              <a:spcAft>
                <a:spcPts val="0"/>
              </a:spcAft>
              <a:buNone/>
            </a:pPr>
            <a:fld id="{00000000-1234-1234-1234-123412341234}" type="slidenum">
              <a:rPr lang="en-A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pic>
        <p:nvPicPr>
          <p:cNvPr descr="Shape&#10;&#10;Description automatically generated" id="86" name="Google Shape;86;p5"/>
          <p:cNvPicPr preferRelativeResize="0"/>
          <p:nvPr/>
        </p:nvPicPr>
        <p:blipFill rotWithShape="1">
          <a:blip r:embed="rId1">
            <a:alphaModFix/>
          </a:blip>
          <a:srcRect b="0" l="0" r="0" t="0"/>
          <a:stretch/>
        </p:blipFill>
        <p:spPr>
          <a:xfrm>
            <a:off x="0" y="5804"/>
            <a:ext cx="16255999" cy="9144000"/>
          </a:xfrm>
          <a:prstGeom prst="rect">
            <a:avLst/>
          </a:prstGeom>
          <a:noFill/>
          <a:ln>
            <a:noFill/>
          </a:ln>
        </p:spPr>
      </p:pic>
      <p:sp>
        <p:nvSpPr>
          <p:cNvPr id="87" name="Google Shape;87;p5"/>
          <p:cNvSpPr txBox="1"/>
          <p:nvPr>
            <p:ph type="title"/>
          </p:nvPr>
        </p:nvSpPr>
        <p:spPr>
          <a:xfrm>
            <a:off x="914399" y="539326"/>
            <a:ext cx="14220000" cy="1409700"/>
          </a:xfrm>
          <a:prstGeom prst="rect">
            <a:avLst/>
          </a:prstGeom>
          <a:noFill/>
          <a:ln>
            <a:noFill/>
          </a:ln>
        </p:spPr>
        <p:txBody>
          <a:bodyPr anchorCtr="0" anchor="t" bIns="0" lIns="0" spcFirstLastPara="1" rIns="0" wrap="square" tIns="0">
            <a:noAutofit/>
          </a:bodyPr>
          <a:lstStyle>
            <a:lvl1pPr lvl="0" marR="0" rtl="0" algn="l">
              <a:lnSpc>
                <a:spcPct val="120000"/>
              </a:lnSpc>
              <a:spcBef>
                <a:spcPts val="0"/>
              </a:spcBef>
              <a:spcAft>
                <a:spcPts val="0"/>
              </a:spcAft>
              <a:buClr>
                <a:schemeClr val="dk1"/>
              </a:buClr>
              <a:buSzPts val="5000"/>
              <a:buFont typeface="Arial"/>
              <a:buNone/>
              <a:defRPr b="1" i="0" sz="5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8" name="Google Shape;88;p5"/>
          <p:cNvSpPr txBox="1"/>
          <p:nvPr>
            <p:ph idx="1" type="body"/>
          </p:nvPr>
        </p:nvSpPr>
        <p:spPr>
          <a:xfrm>
            <a:off x="914399" y="1850476"/>
            <a:ext cx="14220000" cy="4674300"/>
          </a:xfrm>
          <a:prstGeom prst="rect">
            <a:avLst/>
          </a:prstGeom>
          <a:noFill/>
          <a:ln>
            <a:noFill/>
          </a:ln>
        </p:spPr>
        <p:txBody>
          <a:bodyPr anchorCtr="0" anchor="t" bIns="0" lIns="0" spcFirstLastPara="1" rIns="0" wrap="square" tIns="0">
            <a:noAutofit/>
          </a:bodyPr>
          <a:lstStyle>
            <a:lvl1pPr indent="-419100" lvl="0" marL="457200" marR="0" rtl="0" algn="l">
              <a:lnSpc>
                <a:spcPct val="120000"/>
              </a:lnSpc>
              <a:spcBef>
                <a:spcPts val="0"/>
              </a:spcBef>
              <a:spcAft>
                <a:spcPts val="0"/>
              </a:spcAft>
              <a:buClr>
                <a:schemeClr val="dk1"/>
              </a:buClr>
              <a:buSzPts val="3000"/>
              <a:buFont typeface="Calibri"/>
              <a:buChar char="﻿"/>
              <a:defRPr b="1" i="0" sz="3000" u="none" cap="none" strike="noStrike">
                <a:solidFill>
                  <a:schemeClr val="dk1"/>
                </a:solidFill>
                <a:latin typeface="Arial"/>
                <a:ea typeface="Arial"/>
                <a:cs typeface="Arial"/>
                <a:sym typeface="Arial"/>
              </a:defRPr>
            </a:lvl1pPr>
            <a:lvl2pPr indent="-419100" lvl="1" marL="914400" marR="0" rtl="0" algn="l">
              <a:lnSpc>
                <a:spcPct val="120000"/>
              </a:lnSpc>
              <a:spcBef>
                <a:spcPts val="1100"/>
              </a:spcBef>
              <a:spcAft>
                <a:spcPts val="0"/>
              </a:spcAft>
              <a:buClr>
                <a:schemeClr val="dk1"/>
              </a:buClr>
              <a:buSzPts val="3000"/>
              <a:buFont typeface="Calibri"/>
              <a:buChar char="﻿"/>
              <a:defRPr b="0" i="0" sz="3000" u="none" cap="none" strike="noStrike">
                <a:solidFill>
                  <a:schemeClr val="dk1"/>
                </a:solidFill>
                <a:latin typeface="Arial"/>
                <a:ea typeface="Arial"/>
                <a:cs typeface="Arial"/>
                <a:sym typeface="Arial"/>
              </a:defRPr>
            </a:lvl2pPr>
            <a:lvl3pPr indent="-419100" lvl="2" marL="1371600" marR="0" rtl="0" algn="l">
              <a:lnSpc>
                <a:spcPct val="120000"/>
              </a:lnSpc>
              <a:spcBef>
                <a:spcPts val="9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3pPr>
            <a:lvl4pPr indent="-419100" lvl="3" marL="1828800" marR="0" rtl="0" algn="l">
              <a:lnSpc>
                <a:spcPct val="120000"/>
              </a:lnSpc>
              <a:spcBef>
                <a:spcPts val="9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4pPr>
            <a:lvl5pPr indent="-419100" lvl="4" marL="2286000" marR="0" rtl="0" algn="l">
              <a:lnSpc>
                <a:spcPct val="120000"/>
              </a:lnSpc>
              <a:spcBef>
                <a:spcPts val="9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5pPr>
            <a:lvl6pPr indent="-419100" lvl="5" marL="2743200" marR="0" rtl="0" algn="l">
              <a:lnSpc>
                <a:spcPct val="120000"/>
              </a:lnSpc>
              <a:spcBef>
                <a:spcPts val="900"/>
              </a:spcBef>
              <a:spcAft>
                <a:spcPts val="0"/>
              </a:spcAft>
              <a:buClr>
                <a:schemeClr val="dk1"/>
              </a:buClr>
              <a:buSzPts val="3000"/>
              <a:buFont typeface="Arial"/>
              <a:buAutoNum type="arabicPeriod"/>
              <a:defRPr b="0" i="0" sz="3000" u="none" cap="none" strike="noStrike">
                <a:solidFill>
                  <a:schemeClr val="dk1"/>
                </a:solidFill>
                <a:latin typeface="Arial"/>
                <a:ea typeface="Arial"/>
                <a:cs typeface="Arial"/>
                <a:sym typeface="Arial"/>
              </a:defRPr>
            </a:lvl6pPr>
            <a:lvl7pPr indent="-419100" lvl="6" marL="3200400" marR="0" rtl="0" algn="l">
              <a:lnSpc>
                <a:spcPct val="120000"/>
              </a:lnSpc>
              <a:spcBef>
                <a:spcPts val="900"/>
              </a:spcBef>
              <a:spcAft>
                <a:spcPts val="0"/>
              </a:spcAft>
              <a:buClr>
                <a:schemeClr val="dk1"/>
              </a:buClr>
              <a:buSzPts val="3000"/>
              <a:buFont typeface="Arial"/>
              <a:buAutoNum type="alphaLcPeriod"/>
              <a:defRPr b="0" i="0" sz="3000" u="none" cap="none" strike="noStrike">
                <a:solidFill>
                  <a:schemeClr val="dk1"/>
                </a:solidFill>
                <a:latin typeface="Arial"/>
                <a:ea typeface="Arial"/>
                <a:cs typeface="Arial"/>
                <a:sym typeface="Arial"/>
              </a:defRPr>
            </a:lvl7pPr>
            <a:lvl8pPr indent="-419100" lvl="7" marL="3657600" marR="0" rtl="0" algn="l">
              <a:lnSpc>
                <a:spcPct val="120000"/>
              </a:lnSpc>
              <a:spcBef>
                <a:spcPts val="900"/>
              </a:spcBef>
              <a:spcAft>
                <a:spcPts val="0"/>
              </a:spcAft>
              <a:buClr>
                <a:schemeClr val="dk1"/>
              </a:buClr>
              <a:buSzPts val="3000"/>
              <a:buFont typeface="Arial"/>
              <a:buAutoNum type="romanLcPeriod"/>
              <a:defRPr b="0" i="0" sz="3000" u="none" cap="none" strike="noStrike">
                <a:solidFill>
                  <a:schemeClr val="dk1"/>
                </a:solidFill>
                <a:latin typeface="Arial"/>
                <a:ea typeface="Arial"/>
                <a:cs typeface="Arial"/>
                <a:sym typeface="Arial"/>
              </a:defRPr>
            </a:lvl8pPr>
            <a:lvl9pPr indent="-419100" lvl="8" marL="4114800" marR="0" rtl="0" algn="l">
              <a:lnSpc>
                <a:spcPct val="120000"/>
              </a:lnSpc>
              <a:spcBef>
                <a:spcPts val="900"/>
              </a:spcBef>
              <a:spcAft>
                <a:spcPts val="900"/>
              </a:spcAft>
              <a:buClr>
                <a:schemeClr val="dk1"/>
              </a:buClr>
              <a:buSzPts val="3000"/>
              <a:buFont typeface="Calibri"/>
              <a:buChar char="﻿"/>
              <a:defRPr b="0" i="0" sz="3000" u="none" cap="none" strike="noStrike">
                <a:solidFill>
                  <a:schemeClr val="dk1"/>
                </a:solidFill>
                <a:latin typeface="Arial"/>
                <a:ea typeface="Arial"/>
                <a:cs typeface="Arial"/>
                <a:sym typeface="Arial"/>
              </a:defRPr>
            </a:lvl9pPr>
          </a:lstStyle>
          <a:p/>
        </p:txBody>
      </p:sp>
      <p:sp>
        <p:nvSpPr>
          <p:cNvPr id="89" name="Google Shape;89;p5"/>
          <p:cNvSpPr txBox="1"/>
          <p:nvPr>
            <p:ph idx="10" type="dt"/>
          </p:nvPr>
        </p:nvSpPr>
        <p:spPr>
          <a:xfrm>
            <a:off x="914399" y="8788400"/>
            <a:ext cx="3652957" cy="33866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855"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855"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855"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855"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855"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855"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855"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855" u="none" cap="none" strike="noStrike">
                <a:solidFill>
                  <a:schemeClr val="dk1"/>
                </a:solidFill>
                <a:latin typeface="Arial"/>
                <a:ea typeface="Arial"/>
                <a:cs typeface="Arial"/>
                <a:sym typeface="Arial"/>
              </a:defRPr>
            </a:lvl9pPr>
          </a:lstStyle>
          <a:p/>
        </p:txBody>
      </p:sp>
      <p:sp>
        <p:nvSpPr>
          <p:cNvPr id="90" name="Google Shape;90;p5"/>
          <p:cNvSpPr txBox="1"/>
          <p:nvPr>
            <p:ph idx="11" type="ftr"/>
          </p:nvPr>
        </p:nvSpPr>
        <p:spPr>
          <a:xfrm>
            <a:off x="5377964" y="8788400"/>
            <a:ext cx="5479435" cy="338669"/>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855"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855"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855"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855"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855"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855"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855"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855" u="none" cap="none" strike="noStrike">
                <a:solidFill>
                  <a:schemeClr val="dk1"/>
                </a:solidFill>
                <a:latin typeface="Arial"/>
                <a:ea typeface="Arial"/>
                <a:cs typeface="Arial"/>
                <a:sym typeface="Arial"/>
              </a:defRPr>
            </a:lvl9pPr>
          </a:lstStyle>
          <a:p/>
        </p:txBody>
      </p:sp>
      <p:sp>
        <p:nvSpPr>
          <p:cNvPr id="91" name="Google Shape;91;p5"/>
          <p:cNvSpPr txBox="1"/>
          <p:nvPr>
            <p:ph idx="12" type="sldNum"/>
          </p:nvPr>
        </p:nvSpPr>
        <p:spPr>
          <a:xfrm>
            <a:off x="11481442" y="8788400"/>
            <a:ext cx="3652957" cy="338669"/>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40.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2.jpg"/><Relationship Id="rId4" Type="http://schemas.openxmlformats.org/officeDocument/2006/relationships/hyperlink" Target="https://www.biography.com/artists/vincent-van-gogh" TargetMode="External"/><Relationship Id="rId5" Type="http://schemas.openxmlformats.org/officeDocument/2006/relationships/hyperlink" Target="https://www.biography.com/artists/vincent-van-gogh"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5.png"/><Relationship Id="rId6"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hyperlink" Target="https://www.fortunebusinessinsights.com/enquiry/request-sample-book/ai-image-generator-market-10860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
          <p:cNvSpPr txBox="1"/>
          <p:nvPr>
            <p:ph type="ctrTitle"/>
          </p:nvPr>
        </p:nvSpPr>
        <p:spPr>
          <a:xfrm>
            <a:off x="9108000" y="2251525"/>
            <a:ext cx="6894600" cy="30528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lt1"/>
              </a:buClr>
              <a:buSzPts val="5000"/>
              <a:buFont typeface="Arial"/>
              <a:buNone/>
            </a:pPr>
            <a:r>
              <a:rPr lang="en-AU"/>
              <a:t>Project Pitch: </a:t>
            </a:r>
            <a:endParaRPr/>
          </a:p>
          <a:p>
            <a:pPr indent="0" lvl="0" marL="0" rtl="0" algn="l">
              <a:lnSpc>
                <a:spcPct val="120000"/>
              </a:lnSpc>
              <a:spcBef>
                <a:spcPts val="0"/>
              </a:spcBef>
              <a:spcAft>
                <a:spcPts val="0"/>
              </a:spcAft>
              <a:buClr>
                <a:schemeClr val="lt1"/>
              </a:buClr>
              <a:buSzPts val="5000"/>
              <a:buFont typeface="Arial"/>
              <a:buNone/>
            </a:pPr>
            <a:r>
              <a:rPr lang="en-AU"/>
              <a:t>Interactive AI Image Creation Platform</a:t>
            </a:r>
            <a:endParaRPr/>
          </a:p>
        </p:txBody>
      </p:sp>
      <p:sp>
        <p:nvSpPr>
          <p:cNvPr id="126" name="Google Shape;126;p2"/>
          <p:cNvSpPr txBox="1"/>
          <p:nvPr>
            <p:ph idx="1" type="subTitle"/>
          </p:nvPr>
        </p:nvSpPr>
        <p:spPr>
          <a:xfrm>
            <a:off x="9108000" y="5382975"/>
            <a:ext cx="6026400" cy="13713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1100"/>
              </a:spcBef>
              <a:spcAft>
                <a:spcPts val="0"/>
              </a:spcAft>
              <a:buClr>
                <a:schemeClr val="lt1"/>
              </a:buClr>
              <a:buSzPts val="3200"/>
              <a:buNone/>
            </a:pPr>
            <a:r>
              <a:rPr lang="en-AU"/>
              <a:t>Supervisor: Dr Lingqiao Liu</a:t>
            </a:r>
            <a:endParaRPr/>
          </a:p>
          <a:p>
            <a:pPr indent="0" lvl="0" marL="0" rtl="0" algn="l">
              <a:lnSpc>
                <a:spcPct val="120000"/>
              </a:lnSpc>
              <a:spcBef>
                <a:spcPts val="1100"/>
              </a:spcBef>
              <a:spcAft>
                <a:spcPts val="0"/>
              </a:spcAft>
              <a:buClr>
                <a:schemeClr val="lt1"/>
              </a:buClr>
              <a:buSzPts val="3200"/>
              <a:buNone/>
            </a:pPr>
            <a:r>
              <a:rPr lang="en-AU"/>
              <a:t>Group 4-K3</a:t>
            </a:r>
            <a:endParaRPr/>
          </a:p>
        </p:txBody>
      </p:sp>
      <p:sp>
        <p:nvSpPr>
          <p:cNvPr id="127" name="Google Shape;127;p2"/>
          <p:cNvSpPr txBox="1"/>
          <p:nvPr>
            <p:ph idx="12" type="sldNum"/>
          </p:nvPr>
        </p:nvSpPr>
        <p:spPr>
          <a:xfrm>
            <a:off x="15192736" y="8444179"/>
            <a:ext cx="974100" cy="699900"/>
          </a:xfrm>
          <a:prstGeom prst="rect">
            <a:avLst/>
          </a:prstGeom>
        </p:spPr>
        <p:txBody>
          <a:bodyPr anchorCtr="0" anchor="t" bIns="148850" lIns="148850" spcFirstLastPara="1" rIns="148850" wrap="square" tIns="14885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c36703ec68_0_0"/>
          <p:cNvSpPr txBox="1"/>
          <p:nvPr>
            <p:ph type="title"/>
          </p:nvPr>
        </p:nvSpPr>
        <p:spPr>
          <a:xfrm>
            <a:off x="914400" y="539325"/>
            <a:ext cx="14220000" cy="111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Limitations </a:t>
            </a:r>
            <a:r>
              <a:rPr lang="en-AU"/>
              <a:t>of Existing Systems</a:t>
            </a:r>
            <a:endParaRPr/>
          </a:p>
        </p:txBody>
      </p:sp>
      <p:sp>
        <p:nvSpPr>
          <p:cNvPr id="207" name="Google Shape;207;g2c36703ec68_0_0"/>
          <p:cNvSpPr txBox="1"/>
          <p:nvPr>
            <p:ph idx="1" type="body"/>
          </p:nvPr>
        </p:nvSpPr>
        <p:spPr>
          <a:xfrm>
            <a:off x="914400" y="1653525"/>
            <a:ext cx="14220000" cy="6495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en-AU" sz="2800">
                <a:solidFill>
                  <a:srgbClr val="000000"/>
                </a:solidFill>
              </a:rPr>
              <a:t>Lack of controllability - difficult to represent abstractions</a:t>
            </a:r>
            <a:endParaRPr sz="2800">
              <a:solidFill>
                <a:srgbClr val="000000"/>
              </a:solidFill>
            </a:endParaRPr>
          </a:p>
          <a:p>
            <a:pPr indent="0" lvl="0" marL="457200" rtl="0" algn="l">
              <a:lnSpc>
                <a:spcPct val="115000"/>
              </a:lnSpc>
              <a:spcBef>
                <a:spcPts val="1200"/>
              </a:spcBef>
              <a:spcAft>
                <a:spcPts val="0"/>
              </a:spcAft>
              <a:buNone/>
            </a:pPr>
            <a:r>
              <a:rPr lang="en-AU" sz="2800">
                <a:solidFill>
                  <a:srgbClr val="000000"/>
                </a:solidFill>
              </a:rPr>
              <a:t> </a:t>
            </a:r>
            <a:endParaRPr sz="2800">
              <a:solidFill>
                <a:srgbClr val="000000"/>
              </a:solidFill>
            </a:endParaRPr>
          </a:p>
          <a:p>
            <a:pPr indent="0" lvl="0" marL="0" rtl="0" algn="l">
              <a:spcBef>
                <a:spcPts val="1200"/>
              </a:spcBef>
              <a:spcAft>
                <a:spcPts val="0"/>
              </a:spcAft>
              <a:buNone/>
            </a:pPr>
            <a:r>
              <a:t/>
            </a:r>
            <a:endParaRPr/>
          </a:p>
        </p:txBody>
      </p:sp>
      <p:pic>
        <p:nvPicPr>
          <p:cNvPr id="208" name="Google Shape;208;g2c36703ec68_0_0"/>
          <p:cNvPicPr preferRelativeResize="0"/>
          <p:nvPr/>
        </p:nvPicPr>
        <p:blipFill>
          <a:blip r:embed="rId3">
            <a:alphaModFix/>
          </a:blip>
          <a:stretch>
            <a:fillRect/>
          </a:stretch>
        </p:blipFill>
        <p:spPr>
          <a:xfrm>
            <a:off x="914400" y="2590925"/>
            <a:ext cx="4360126" cy="6147850"/>
          </a:xfrm>
          <a:prstGeom prst="rect">
            <a:avLst/>
          </a:prstGeom>
          <a:noFill/>
          <a:ln>
            <a:noFill/>
          </a:ln>
        </p:spPr>
      </p:pic>
      <p:pic>
        <p:nvPicPr>
          <p:cNvPr id="209" name="Google Shape;209;g2c36703ec68_0_0"/>
          <p:cNvPicPr preferRelativeResize="0"/>
          <p:nvPr/>
        </p:nvPicPr>
        <p:blipFill>
          <a:blip r:embed="rId3">
            <a:alphaModFix/>
          </a:blip>
          <a:stretch>
            <a:fillRect/>
          </a:stretch>
        </p:blipFill>
        <p:spPr>
          <a:xfrm>
            <a:off x="5937612" y="2590925"/>
            <a:ext cx="4360126" cy="6147850"/>
          </a:xfrm>
          <a:prstGeom prst="rect">
            <a:avLst/>
          </a:prstGeom>
          <a:noFill/>
          <a:ln>
            <a:noFill/>
          </a:ln>
        </p:spPr>
      </p:pic>
      <p:sp>
        <p:nvSpPr>
          <p:cNvPr id="210" name="Google Shape;210;g2c36703ec68_0_0"/>
          <p:cNvSpPr/>
          <p:nvPr/>
        </p:nvSpPr>
        <p:spPr>
          <a:xfrm>
            <a:off x="7441220" y="5941150"/>
            <a:ext cx="900600" cy="2236800"/>
          </a:xfrm>
          <a:prstGeom prst="rect">
            <a:avLst/>
          </a:prstGeom>
          <a:noFill/>
          <a:ln cap="flat" cmpd="sng" w="1143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1" name="Google Shape;211;g2c36703ec68_0_0"/>
          <p:cNvPicPr preferRelativeResize="0"/>
          <p:nvPr/>
        </p:nvPicPr>
        <p:blipFill>
          <a:blip r:embed="rId4">
            <a:alphaModFix/>
          </a:blip>
          <a:stretch>
            <a:fillRect/>
          </a:stretch>
        </p:blipFill>
        <p:spPr>
          <a:xfrm>
            <a:off x="10761198" y="3316725"/>
            <a:ext cx="2438300" cy="5422050"/>
          </a:xfrm>
          <a:prstGeom prst="rect">
            <a:avLst/>
          </a:prstGeom>
          <a:noFill/>
          <a:ln>
            <a:noFill/>
          </a:ln>
        </p:spPr>
      </p:pic>
      <p:sp>
        <p:nvSpPr>
          <p:cNvPr id="212" name="Google Shape;212;g2c36703ec68_0_0"/>
          <p:cNvSpPr/>
          <p:nvPr/>
        </p:nvSpPr>
        <p:spPr>
          <a:xfrm>
            <a:off x="11395750" y="3918200"/>
            <a:ext cx="1480200" cy="4655400"/>
          </a:xfrm>
          <a:prstGeom prst="rect">
            <a:avLst/>
          </a:prstGeom>
          <a:noFill/>
          <a:ln cap="flat" cmpd="sng" w="1143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g2c36703ec68_0_0"/>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c4a208f1fa_0_6"/>
          <p:cNvSpPr txBox="1"/>
          <p:nvPr>
            <p:ph type="title"/>
          </p:nvPr>
        </p:nvSpPr>
        <p:spPr>
          <a:xfrm>
            <a:off x="914399" y="539326"/>
            <a:ext cx="14220000" cy="14097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5000"/>
              <a:buFont typeface="Arial"/>
              <a:buNone/>
            </a:pPr>
            <a:r>
              <a:rPr lang="en-AU"/>
              <a:t>Content</a:t>
            </a:r>
            <a:endParaRPr/>
          </a:p>
        </p:txBody>
      </p:sp>
      <p:graphicFrame>
        <p:nvGraphicFramePr>
          <p:cNvPr id="219" name="Google Shape;219;g2c4a208f1fa_0_6"/>
          <p:cNvGraphicFramePr/>
          <p:nvPr/>
        </p:nvGraphicFramePr>
        <p:xfrm>
          <a:off x="2498813" y="1786213"/>
          <a:ext cx="3000000" cy="3000000"/>
        </p:xfrm>
        <a:graphic>
          <a:graphicData uri="http://schemas.openxmlformats.org/drawingml/2006/table">
            <a:tbl>
              <a:tblPr>
                <a:noFill/>
                <a:tableStyleId>{C83BE48E-8D65-4723-8D97-ED64874A6E5C}</a:tableStyleId>
              </a:tblPr>
              <a:tblGrid>
                <a:gridCol w="6616750"/>
                <a:gridCol w="5461975"/>
              </a:tblGrid>
              <a:tr h="381000">
                <a:tc>
                  <a:txBody>
                    <a:bodyPr/>
                    <a:lstStyle/>
                    <a:p>
                      <a:pPr indent="0" lvl="0" marL="0" rtl="0" algn="l">
                        <a:spcBef>
                          <a:spcPts val="0"/>
                        </a:spcBef>
                        <a:spcAft>
                          <a:spcPts val="0"/>
                        </a:spcAft>
                        <a:buNone/>
                      </a:pPr>
                      <a:r>
                        <a:rPr lang="en-AU" sz="3000">
                          <a:solidFill>
                            <a:schemeClr val="lt1"/>
                          </a:solidFill>
                        </a:rPr>
                        <a:t>Section</a:t>
                      </a:r>
                      <a:endParaRPr sz="3000">
                        <a:solidFill>
                          <a:schemeClr val="lt1"/>
                        </a:solidFill>
                      </a:endParaRPr>
                    </a:p>
                  </a:txBody>
                  <a:tcPr marT="180000" marB="180000" marR="180000" marL="180000">
                    <a:solidFill>
                      <a:schemeClr val="dk2"/>
                    </a:solidFill>
                  </a:tcPr>
                </a:tc>
                <a:tc>
                  <a:txBody>
                    <a:bodyPr/>
                    <a:lstStyle/>
                    <a:p>
                      <a:pPr indent="0" lvl="0" marL="0" rtl="0" algn="ctr">
                        <a:spcBef>
                          <a:spcPts val="0"/>
                        </a:spcBef>
                        <a:spcAft>
                          <a:spcPts val="0"/>
                        </a:spcAft>
                        <a:buNone/>
                      </a:pPr>
                      <a:r>
                        <a:rPr lang="en-AU" sz="3000">
                          <a:solidFill>
                            <a:schemeClr val="lt1"/>
                          </a:solidFill>
                        </a:rPr>
                        <a:t>Presented by</a:t>
                      </a:r>
                      <a:endParaRPr sz="3000">
                        <a:solidFill>
                          <a:schemeClr val="lt1"/>
                        </a:solidFill>
                      </a:endParaRPr>
                    </a:p>
                  </a:txBody>
                  <a:tcPr marT="180000" marB="180000" marR="180000" marL="180000">
                    <a:solidFill>
                      <a:schemeClr val="dk2"/>
                    </a:solidFill>
                  </a:tcPr>
                </a:tc>
              </a:tr>
              <a:tr h="381000">
                <a:tc>
                  <a:txBody>
                    <a:bodyPr/>
                    <a:lstStyle/>
                    <a:p>
                      <a:pPr indent="0" lvl="0" marL="0" rtl="0" algn="l">
                        <a:spcBef>
                          <a:spcPts val="0"/>
                        </a:spcBef>
                        <a:spcAft>
                          <a:spcPts val="0"/>
                        </a:spcAft>
                        <a:buNone/>
                      </a:pPr>
                      <a:r>
                        <a:rPr lang="en-AU" sz="3000">
                          <a:solidFill>
                            <a:schemeClr val="dk1"/>
                          </a:solidFill>
                        </a:rPr>
                        <a:t>Industry overview</a:t>
                      </a:r>
                      <a:endParaRPr sz="3000">
                        <a:solidFill>
                          <a:schemeClr val="dk1"/>
                        </a:solidFill>
                      </a:endParaRPr>
                    </a:p>
                  </a:txBody>
                  <a:tcPr marT="180000" marB="180000" marR="180000" marL="180000"/>
                </a:tc>
                <a:tc>
                  <a:txBody>
                    <a:bodyPr/>
                    <a:lstStyle/>
                    <a:p>
                      <a:pPr indent="0" lvl="0" marL="0" rtl="0" algn="ctr">
                        <a:spcBef>
                          <a:spcPts val="0"/>
                        </a:spcBef>
                        <a:spcAft>
                          <a:spcPts val="0"/>
                        </a:spcAft>
                        <a:buNone/>
                      </a:pPr>
                      <a:r>
                        <a:rPr lang="en-AU" sz="3000">
                          <a:solidFill>
                            <a:schemeClr val="dk1"/>
                          </a:solidFill>
                        </a:rPr>
                        <a:t>Yuqing Chen</a:t>
                      </a:r>
                      <a:endParaRPr sz="3000">
                        <a:solidFill>
                          <a:schemeClr val="dk1"/>
                        </a:solidFill>
                      </a:endParaRPr>
                    </a:p>
                  </a:txBody>
                  <a:tcPr marT="180000" marB="180000" marR="180000" marL="180000"/>
                </a:tc>
              </a:tr>
              <a:tr h="381000">
                <a:tc>
                  <a:txBody>
                    <a:bodyPr/>
                    <a:lstStyle/>
                    <a:p>
                      <a:pPr indent="0" lvl="0" marL="0" rtl="0" algn="l">
                        <a:spcBef>
                          <a:spcPts val="0"/>
                        </a:spcBef>
                        <a:spcAft>
                          <a:spcPts val="0"/>
                        </a:spcAft>
                        <a:buNone/>
                      </a:pPr>
                      <a:r>
                        <a:rPr lang="en-AU" sz="3000"/>
                        <a:t>Limitations of existing systems</a:t>
                      </a:r>
                      <a:endParaRPr sz="3000"/>
                    </a:p>
                  </a:txBody>
                  <a:tcPr marT="180000" marB="180000" marR="180000" marL="180000"/>
                </a:tc>
                <a:tc>
                  <a:txBody>
                    <a:bodyPr/>
                    <a:lstStyle/>
                    <a:p>
                      <a:pPr indent="0" lvl="0" marL="0" rtl="0" algn="ctr">
                        <a:spcBef>
                          <a:spcPts val="0"/>
                        </a:spcBef>
                        <a:spcAft>
                          <a:spcPts val="0"/>
                        </a:spcAft>
                        <a:buNone/>
                      </a:pPr>
                      <a:r>
                        <a:rPr lang="en-AU" sz="3000">
                          <a:solidFill>
                            <a:schemeClr val="dk1"/>
                          </a:solidFill>
                        </a:rPr>
                        <a:t>Yuqing Chen</a:t>
                      </a:r>
                      <a:endParaRPr sz="3000"/>
                    </a:p>
                  </a:txBody>
                  <a:tcPr marT="180000" marB="180000" marR="180000" marL="180000"/>
                </a:tc>
              </a:tr>
              <a:tr h="381000">
                <a:tc>
                  <a:txBody>
                    <a:bodyPr/>
                    <a:lstStyle/>
                    <a:p>
                      <a:pPr indent="0" lvl="0" marL="0" rtl="0" algn="l">
                        <a:spcBef>
                          <a:spcPts val="0"/>
                        </a:spcBef>
                        <a:spcAft>
                          <a:spcPts val="0"/>
                        </a:spcAft>
                        <a:buNone/>
                      </a:pPr>
                      <a:r>
                        <a:rPr b="1" lang="en-AU" sz="3000"/>
                        <a:t>Our project solution</a:t>
                      </a:r>
                      <a:endParaRPr b="1" sz="3000"/>
                    </a:p>
                  </a:txBody>
                  <a:tcPr marT="180000" marB="180000" marR="180000" marL="180000">
                    <a:solidFill>
                      <a:srgbClr val="CFE2F3"/>
                    </a:solidFill>
                  </a:tcPr>
                </a:tc>
                <a:tc>
                  <a:txBody>
                    <a:bodyPr/>
                    <a:lstStyle/>
                    <a:p>
                      <a:pPr indent="0" lvl="0" marL="0" rtl="0" algn="ctr">
                        <a:spcBef>
                          <a:spcPts val="0"/>
                        </a:spcBef>
                        <a:spcAft>
                          <a:spcPts val="0"/>
                        </a:spcAft>
                        <a:buNone/>
                      </a:pPr>
                      <a:r>
                        <a:rPr b="1" lang="en-AU" sz="3000">
                          <a:solidFill>
                            <a:schemeClr val="dk1"/>
                          </a:solidFill>
                        </a:rPr>
                        <a:t>Amber (Ngoc Anh Dao)</a:t>
                      </a:r>
                      <a:endParaRPr b="1" sz="3000">
                        <a:solidFill>
                          <a:schemeClr val="dk1"/>
                        </a:solidFill>
                      </a:endParaRPr>
                    </a:p>
                  </a:txBody>
                  <a:tcPr marT="180000" marB="180000" marR="180000" marL="180000">
                    <a:solidFill>
                      <a:srgbClr val="CFE2F3"/>
                    </a:solidFill>
                  </a:tcPr>
                </a:tc>
              </a:tr>
              <a:tr h="381000">
                <a:tc>
                  <a:txBody>
                    <a:bodyPr/>
                    <a:lstStyle/>
                    <a:p>
                      <a:pPr indent="0" lvl="0" marL="0" rtl="0" algn="l">
                        <a:spcBef>
                          <a:spcPts val="0"/>
                        </a:spcBef>
                        <a:spcAft>
                          <a:spcPts val="0"/>
                        </a:spcAft>
                        <a:buNone/>
                      </a:pPr>
                      <a:r>
                        <a:rPr lang="en-AU" sz="3000"/>
                        <a:t>Analysis of our solution</a:t>
                      </a:r>
                      <a:endParaRPr sz="3000"/>
                    </a:p>
                  </a:txBody>
                  <a:tcPr marT="180000" marB="180000" marR="180000" marL="180000"/>
                </a:tc>
                <a:tc>
                  <a:txBody>
                    <a:bodyPr/>
                    <a:lstStyle/>
                    <a:p>
                      <a:pPr indent="0" lvl="0" marL="0" rtl="0" algn="ctr">
                        <a:spcBef>
                          <a:spcPts val="0"/>
                        </a:spcBef>
                        <a:spcAft>
                          <a:spcPts val="0"/>
                        </a:spcAft>
                        <a:buNone/>
                      </a:pPr>
                      <a:r>
                        <a:rPr lang="en-AU" sz="3000">
                          <a:solidFill>
                            <a:schemeClr val="dk1"/>
                          </a:solidFill>
                        </a:rPr>
                        <a:t>Harry (Hoang Son Le)</a:t>
                      </a:r>
                      <a:endParaRPr sz="3000"/>
                    </a:p>
                  </a:txBody>
                  <a:tcPr marT="180000" marB="180000" marR="180000" marL="180000"/>
                </a:tc>
              </a:tr>
              <a:tr h="381000">
                <a:tc>
                  <a:txBody>
                    <a:bodyPr/>
                    <a:lstStyle/>
                    <a:p>
                      <a:pPr indent="0" lvl="0" marL="0" rtl="0" algn="l">
                        <a:spcBef>
                          <a:spcPts val="0"/>
                        </a:spcBef>
                        <a:spcAft>
                          <a:spcPts val="0"/>
                        </a:spcAft>
                        <a:buNone/>
                      </a:pPr>
                      <a:r>
                        <a:rPr lang="en-AU" sz="3000"/>
                        <a:t>Overview of the project plan </a:t>
                      </a:r>
                      <a:endParaRPr sz="3000"/>
                    </a:p>
                    <a:p>
                      <a:pPr indent="0" lvl="0" marL="0" rtl="0" algn="l">
                        <a:spcBef>
                          <a:spcPts val="0"/>
                        </a:spcBef>
                        <a:spcAft>
                          <a:spcPts val="0"/>
                        </a:spcAft>
                        <a:buNone/>
                      </a:pPr>
                      <a:r>
                        <a:rPr lang="en-AU" sz="3000"/>
                        <a:t>&amp; Conclusion</a:t>
                      </a:r>
                      <a:endParaRPr sz="3000"/>
                    </a:p>
                  </a:txBody>
                  <a:tcPr marT="180000" marB="180000" marR="180000" marL="180000"/>
                </a:tc>
                <a:tc>
                  <a:txBody>
                    <a:bodyPr/>
                    <a:lstStyle/>
                    <a:p>
                      <a:pPr indent="0" lvl="0" marL="0" rtl="0" algn="ctr">
                        <a:spcBef>
                          <a:spcPts val="0"/>
                        </a:spcBef>
                        <a:spcAft>
                          <a:spcPts val="0"/>
                        </a:spcAft>
                        <a:buNone/>
                      </a:pPr>
                      <a:r>
                        <a:rPr lang="en-AU" sz="3000">
                          <a:solidFill>
                            <a:schemeClr val="dk1"/>
                          </a:solidFill>
                        </a:rPr>
                        <a:t>Harry (Hoang Son Le)</a:t>
                      </a:r>
                      <a:endParaRPr sz="3000">
                        <a:solidFill>
                          <a:schemeClr val="dk1"/>
                        </a:solidFill>
                      </a:endParaRPr>
                    </a:p>
                  </a:txBody>
                  <a:tcPr marT="180000" marB="180000" marR="180000" marL="180000"/>
                </a:tc>
              </a:tr>
            </a:tbl>
          </a:graphicData>
        </a:graphic>
      </p:graphicFrame>
      <p:sp>
        <p:nvSpPr>
          <p:cNvPr id="220" name="Google Shape;220;g2c4a208f1fa_0_6"/>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c4a208f1fa_1_0"/>
          <p:cNvSpPr txBox="1"/>
          <p:nvPr>
            <p:ph type="title"/>
          </p:nvPr>
        </p:nvSpPr>
        <p:spPr>
          <a:xfrm>
            <a:off x="914399" y="539326"/>
            <a:ext cx="14220000" cy="14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Our Project - Interactive AI Image Generator</a:t>
            </a:r>
            <a:endParaRPr/>
          </a:p>
        </p:txBody>
      </p:sp>
      <p:sp>
        <p:nvSpPr>
          <p:cNvPr id="226" name="Google Shape;226;g2c4a208f1fa_1_0"/>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sp>
        <p:nvSpPr>
          <p:cNvPr id="227" name="Google Shape;227;g2c4a208f1fa_1_0"/>
          <p:cNvSpPr txBox="1"/>
          <p:nvPr/>
        </p:nvSpPr>
        <p:spPr>
          <a:xfrm>
            <a:off x="855750" y="1749300"/>
            <a:ext cx="4404300" cy="3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400">
              <a:solidFill>
                <a:schemeClr val="dk1"/>
              </a:solidFill>
            </a:endParaRPr>
          </a:p>
        </p:txBody>
      </p:sp>
      <p:pic>
        <p:nvPicPr>
          <p:cNvPr id="228" name="Google Shape;228;g2c4a208f1fa_1_0"/>
          <p:cNvPicPr preferRelativeResize="0"/>
          <p:nvPr/>
        </p:nvPicPr>
        <p:blipFill>
          <a:blip r:embed="rId3">
            <a:alphaModFix/>
          </a:blip>
          <a:stretch>
            <a:fillRect/>
          </a:stretch>
        </p:blipFill>
        <p:spPr>
          <a:xfrm>
            <a:off x="2933863" y="1561150"/>
            <a:ext cx="10367624" cy="73826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c382d4fb87_0_0"/>
          <p:cNvSpPr txBox="1"/>
          <p:nvPr>
            <p:ph type="title"/>
          </p:nvPr>
        </p:nvSpPr>
        <p:spPr>
          <a:xfrm>
            <a:off x="914400" y="539325"/>
            <a:ext cx="14220000" cy="111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Existing Solutions</a:t>
            </a:r>
            <a:endParaRPr/>
          </a:p>
        </p:txBody>
      </p:sp>
      <p:sp>
        <p:nvSpPr>
          <p:cNvPr id="234" name="Google Shape;234;g2c382d4fb87_0_0"/>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sp>
        <p:nvSpPr>
          <p:cNvPr id="235" name="Google Shape;235;g2c382d4fb87_0_0"/>
          <p:cNvSpPr/>
          <p:nvPr/>
        </p:nvSpPr>
        <p:spPr>
          <a:xfrm>
            <a:off x="1158775" y="2730575"/>
            <a:ext cx="2409300" cy="127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2200"/>
              <a:t>User enters text OR image</a:t>
            </a:r>
            <a:endParaRPr sz="2200"/>
          </a:p>
        </p:txBody>
      </p:sp>
      <p:sp>
        <p:nvSpPr>
          <p:cNvPr id="236" name="Google Shape;236;g2c382d4fb87_0_0"/>
          <p:cNvSpPr/>
          <p:nvPr/>
        </p:nvSpPr>
        <p:spPr>
          <a:xfrm>
            <a:off x="4997025" y="2730575"/>
            <a:ext cx="2409300" cy="127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2200"/>
              <a:t>System generates image(s)</a:t>
            </a:r>
            <a:endParaRPr sz="2200"/>
          </a:p>
        </p:txBody>
      </p:sp>
      <p:sp>
        <p:nvSpPr>
          <p:cNvPr id="237" name="Google Shape;237;g2c382d4fb87_0_0"/>
          <p:cNvSpPr/>
          <p:nvPr/>
        </p:nvSpPr>
        <p:spPr>
          <a:xfrm>
            <a:off x="9063725" y="2191325"/>
            <a:ext cx="2570100" cy="2352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2200"/>
              <a:t>Are the images good enough?</a:t>
            </a:r>
            <a:endParaRPr sz="2200"/>
          </a:p>
        </p:txBody>
      </p:sp>
      <p:sp>
        <p:nvSpPr>
          <p:cNvPr id="238" name="Google Shape;238;g2c382d4fb87_0_0"/>
          <p:cNvSpPr/>
          <p:nvPr/>
        </p:nvSpPr>
        <p:spPr>
          <a:xfrm>
            <a:off x="13237900" y="2730575"/>
            <a:ext cx="2409300" cy="127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2200"/>
              <a:t>Done, download / save image(s)</a:t>
            </a:r>
            <a:endParaRPr sz="2200"/>
          </a:p>
        </p:txBody>
      </p:sp>
      <p:cxnSp>
        <p:nvCxnSpPr>
          <p:cNvPr id="239" name="Google Shape;239;g2c382d4fb87_0_0"/>
          <p:cNvCxnSpPr>
            <a:stCxn id="235" idx="3"/>
            <a:endCxn id="236" idx="1"/>
          </p:cNvCxnSpPr>
          <p:nvPr/>
        </p:nvCxnSpPr>
        <p:spPr>
          <a:xfrm>
            <a:off x="3568075" y="3367325"/>
            <a:ext cx="1428900" cy="0"/>
          </a:xfrm>
          <a:prstGeom prst="straightConnector1">
            <a:avLst/>
          </a:prstGeom>
          <a:noFill/>
          <a:ln cap="flat" cmpd="sng" w="19050">
            <a:solidFill>
              <a:schemeClr val="dk2"/>
            </a:solidFill>
            <a:prstDash val="solid"/>
            <a:round/>
            <a:headEnd len="med" w="med" type="none"/>
            <a:tailEnd len="med" w="med" type="triangle"/>
          </a:ln>
        </p:spPr>
      </p:cxnSp>
      <p:cxnSp>
        <p:nvCxnSpPr>
          <p:cNvPr id="240" name="Google Shape;240;g2c382d4fb87_0_0"/>
          <p:cNvCxnSpPr>
            <a:stCxn id="236" idx="3"/>
            <a:endCxn id="237" idx="1"/>
          </p:cNvCxnSpPr>
          <p:nvPr/>
        </p:nvCxnSpPr>
        <p:spPr>
          <a:xfrm>
            <a:off x="7406325" y="3367325"/>
            <a:ext cx="1657500" cy="0"/>
          </a:xfrm>
          <a:prstGeom prst="straightConnector1">
            <a:avLst/>
          </a:prstGeom>
          <a:noFill/>
          <a:ln cap="flat" cmpd="sng" w="19050">
            <a:solidFill>
              <a:schemeClr val="dk2"/>
            </a:solidFill>
            <a:prstDash val="solid"/>
            <a:round/>
            <a:headEnd len="med" w="med" type="none"/>
            <a:tailEnd len="med" w="med" type="triangle"/>
          </a:ln>
        </p:spPr>
      </p:cxnSp>
      <p:cxnSp>
        <p:nvCxnSpPr>
          <p:cNvPr id="241" name="Google Shape;241;g2c382d4fb87_0_0"/>
          <p:cNvCxnSpPr>
            <a:stCxn id="237" idx="3"/>
            <a:endCxn id="238" idx="1"/>
          </p:cNvCxnSpPr>
          <p:nvPr/>
        </p:nvCxnSpPr>
        <p:spPr>
          <a:xfrm>
            <a:off x="11633825" y="3367325"/>
            <a:ext cx="1604100" cy="0"/>
          </a:xfrm>
          <a:prstGeom prst="straightConnector1">
            <a:avLst/>
          </a:prstGeom>
          <a:noFill/>
          <a:ln cap="flat" cmpd="sng" w="19050">
            <a:solidFill>
              <a:schemeClr val="dk2"/>
            </a:solidFill>
            <a:prstDash val="solid"/>
            <a:round/>
            <a:headEnd len="med" w="med" type="none"/>
            <a:tailEnd len="med" w="med" type="triangle"/>
          </a:ln>
        </p:spPr>
      </p:cxnSp>
      <p:sp>
        <p:nvSpPr>
          <p:cNvPr id="242" name="Google Shape;242;g2c382d4fb87_0_0"/>
          <p:cNvSpPr txBox="1"/>
          <p:nvPr/>
        </p:nvSpPr>
        <p:spPr>
          <a:xfrm>
            <a:off x="11763125" y="2730575"/>
            <a:ext cx="788400" cy="5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sz="2200">
                <a:solidFill>
                  <a:schemeClr val="dk1"/>
                </a:solidFill>
              </a:rPr>
              <a:t>Yes</a:t>
            </a:r>
            <a:endParaRPr sz="2200">
              <a:solidFill>
                <a:schemeClr val="dk1"/>
              </a:solidFill>
            </a:endParaRPr>
          </a:p>
        </p:txBody>
      </p:sp>
      <p:sp>
        <p:nvSpPr>
          <p:cNvPr id="243" name="Google Shape;243;g2c382d4fb87_0_0"/>
          <p:cNvSpPr/>
          <p:nvPr/>
        </p:nvSpPr>
        <p:spPr>
          <a:xfrm>
            <a:off x="5013700" y="4741275"/>
            <a:ext cx="2409300" cy="127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2200"/>
              <a:t>Edit prompt</a:t>
            </a:r>
            <a:endParaRPr sz="2200"/>
          </a:p>
        </p:txBody>
      </p:sp>
      <p:cxnSp>
        <p:nvCxnSpPr>
          <p:cNvPr id="244" name="Google Shape;244;g2c382d4fb87_0_0"/>
          <p:cNvCxnSpPr>
            <a:stCxn id="237" idx="2"/>
            <a:endCxn id="243" idx="3"/>
          </p:cNvCxnSpPr>
          <p:nvPr/>
        </p:nvCxnSpPr>
        <p:spPr>
          <a:xfrm rot="5400000">
            <a:off x="8468525" y="3497675"/>
            <a:ext cx="834600" cy="2925900"/>
          </a:xfrm>
          <a:prstGeom prst="bentConnector2">
            <a:avLst/>
          </a:prstGeom>
          <a:noFill/>
          <a:ln cap="flat" cmpd="sng" w="19050">
            <a:solidFill>
              <a:schemeClr val="dk2"/>
            </a:solidFill>
            <a:prstDash val="solid"/>
            <a:round/>
            <a:headEnd len="med" w="med" type="none"/>
            <a:tailEnd len="med" w="med" type="triangle"/>
          </a:ln>
        </p:spPr>
      </p:cxnSp>
      <p:sp>
        <p:nvSpPr>
          <p:cNvPr id="245" name="Google Shape;245;g2c382d4fb87_0_0"/>
          <p:cNvSpPr txBox="1"/>
          <p:nvPr/>
        </p:nvSpPr>
        <p:spPr>
          <a:xfrm>
            <a:off x="10647000" y="4685325"/>
            <a:ext cx="573600" cy="5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sz="2200">
                <a:solidFill>
                  <a:schemeClr val="dk1"/>
                </a:solidFill>
              </a:rPr>
              <a:t>No</a:t>
            </a:r>
            <a:endParaRPr sz="2200">
              <a:solidFill>
                <a:schemeClr val="dk1"/>
              </a:solidFill>
            </a:endParaRPr>
          </a:p>
        </p:txBody>
      </p:sp>
      <p:cxnSp>
        <p:nvCxnSpPr>
          <p:cNvPr id="246" name="Google Shape;246;g2c382d4fb87_0_0"/>
          <p:cNvCxnSpPr>
            <a:stCxn id="243" idx="1"/>
            <a:endCxn id="235" idx="2"/>
          </p:cNvCxnSpPr>
          <p:nvPr/>
        </p:nvCxnSpPr>
        <p:spPr>
          <a:xfrm rot="10800000">
            <a:off x="2363500" y="4004025"/>
            <a:ext cx="2650200" cy="1374000"/>
          </a:xfrm>
          <a:prstGeom prst="bentConnector2">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c382d4fb87_0_5"/>
          <p:cNvSpPr txBox="1"/>
          <p:nvPr>
            <p:ph type="title"/>
          </p:nvPr>
        </p:nvSpPr>
        <p:spPr>
          <a:xfrm>
            <a:off x="914400" y="539325"/>
            <a:ext cx="15213000" cy="111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Our Solution</a:t>
            </a:r>
            <a:endParaRPr/>
          </a:p>
        </p:txBody>
      </p:sp>
      <p:sp>
        <p:nvSpPr>
          <p:cNvPr id="252" name="Google Shape;252;g2c382d4fb87_0_5"/>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sp>
        <p:nvSpPr>
          <p:cNvPr id="253" name="Google Shape;253;g2c382d4fb87_0_5"/>
          <p:cNvSpPr/>
          <p:nvPr/>
        </p:nvSpPr>
        <p:spPr>
          <a:xfrm>
            <a:off x="1193125" y="1791200"/>
            <a:ext cx="2409300" cy="3660600"/>
          </a:xfrm>
          <a:prstGeom prst="roundRect">
            <a:avLst>
              <a:gd fmla="val 16667" name="adj"/>
            </a:avLst>
          </a:prstGeom>
          <a:solidFill>
            <a:schemeClr val="lt2"/>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p>
        </p:txBody>
      </p:sp>
      <p:sp>
        <p:nvSpPr>
          <p:cNvPr id="254" name="Google Shape;254;g2c382d4fb87_0_5"/>
          <p:cNvSpPr/>
          <p:nvPr/>
        </p:nvSpPr>
        <p:spPr>
          <a:xfrm>
            <a:off x="4997025" y="2192775"/>
            <a:ext cx="2409300" cy="127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2300"/>
              <a:t>System generates image(s)</a:t>
            </a:r>
            <a:endParaRPr sz="2300"/>
          </a:p>
        </p:txBody>
      </p:sp>
      <p:sp>
        <p:nvSpPr>
          <p:cNvPr id="255" name="Google Shape;255;g2c382d4fb87_0_5"/>
          <p:cNvSpPr/>
          <p:nvPr/>
        </p:nvSpPr>
        <p:spPr>
          <a:xfrm>
            <a:off x="9063725" y="1653525"/>
            <a:ext cx="2570100" cy="2352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2300"/>
              <a:t>Are the images good enough?</a:t>
            </a:r>
            <a:endParaRPr sz="2300"/>
          </a:p>
        </p:txBody>
      </p:sp>
      <p:sp>
        <p:nvSpPr>
          <p:cNvPr id="256" name="Google Shape;256;g2c382d4fb87_0_5"/>
          <p:cNvSpPr/>
          <p:nvPr/>
        </p:nvSpPr>
        <p:spPr>
          <a:xfrm>
            <a:off x="13237900" y="2192775"/>
            <a:ext cx="2409300" cy="127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2300"/>
              <a:t>Done, download / save image(s)</a:t>
            </a:r>
            <a:endParaRPr sz="2300"/>
          </a:p>
        </p:txBody>
      </p:sp>
      <p:cxnSp>
        <p:nvCxnSpPr>
          <p:cNvPr id="257" name="Google Shape;257;g2c382d4fb87_0_5"/>
          <p:cNvCxnSpPr>
            <a:endCxn id="254" idx="1"/>
          </p:cNvCxnSpPr>
          <p:nvPr/>
        </p:nvCxnSpPr>
        <p:spPr>
          <a:xfrm>
            <a:off x="3602625" y="2829525"/>
            <a:ext cx="1394400" cy="0"/>
          </a:xfrm>
          <a:prstGeom prst="straightConnector1">
            <a:avLst/>
          </a:prstGeom>
          <a:noFill/>
          <a:ln cap="flat" cmpd="sng" w="19050">
            <a:solidFill>
              <a:schemeClr val="dk2"/>
            </a:solidFill>
            <a:prstDash val="solid"/>
            <a:round/>
            <a:headEnd len="med" w="med" type="none"/>
            <a:tailEnd len="med" w="med" type="triangle"/>
          </a:ln>
        </p:spPr>
      </p:cxnSp>
      <p:cxnSp>
        <p:nvCxnSpPr>
          <p:cNvPr id="258" name="Google Shape;258;g2c382d4fb87_0_5"/>
          <p:cNvCxnSpPr>
            <a:stCxn id="254" idx="3"/>
            <a:endCxn id="255" idx="1"/>
          </p:cNvCxnSpPr>
          <p:nvPr/>
        </p:nvCxnSpPr>
        <p:spPr>
          <a:xfrm>
            <a:off x="7406325" y="2829525"/>
            <a:ext cx="1657500" cy="0"/>
          </a:xfrm>
          <a:prstGeom prst="straightConnector1">
            <a:avLst/>
          </a:prstGeom>
          <a:noFill/>
          <a:ln cap="flat" cmpd="sng" w="19050">
            <a:solidFill>
              <a:schemeClr val="dk2"/>
            </a:solidFill>
            <a:prstDash val="solid"/>
            <a:round/>
            <a:headEnd len="med" w="med" type="none"/>
            <a:tailEnd len="med" w="med" type="triangle"/>
          </a:ln>
        </p:spPr>
      </p:cxnSp>
      <p:sp>
        <p:nvSpPr>
          <p:cNvPr id="259" name="Google Shape;259;g2c382d4fb87_0_5"/>
          <p:cNvSpPr/>
          <p:nvPr/>
        </p:nvSpPr>
        <p:spPr>
          <a:xfrm>
            <a:off x="4853075" y="4224975"/>
            <a:ext cx="2409300" cy="127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2300"/>
              <a:t>Edit prompts</a:t>
            </a:r>
            <a:endParaRPr sz="2300"/>
          </a:p>
        </p:txBody>
      </p:sp>
      <p:cxnSp>
        <p:nvCxnSpPr>
          <p:cNvPr id="260" name="Google Shape;260;g2c382d4fb87_0_5"/>
          <p:cNvCxnSpPr>
            <a:stCxn id="255" idx="2"/>
            <a:endCxn id="259" idx="3"/>
          </p:cNvCxnSpPr>
          <p:nvPr/>
        </p:nvCxnSpPr>
        <p:spPr>
          <a:xfrm rot="5400000">
            <a:off x="8377475" y="2890425"/>
            <a:ext cx="856200" cy="3086400"/>
          </a:xfrm>
          <a:prstGeom prst="bentConnector2">
            <a:avLst/>
          </a:prstGeom>
          <a:noFill/>
          <a:ln cap="flat" cmpd="sng" w="19050">
            <a:solidFill>
              <a:schemeClr val="dk2"/>
            </a:solidFill>
            <a:prstDash val="solid"/>
            <a:round/>
            <a:headEnd len="med" w="med" type="none"/>
            <a:tailEnd len="med" w="med" type="triangle"/>
          </a:ln>
        </p:spPr>
      </p:cxnSp>
      <p:sp>
        <p:nvSpPr>
          <p:cNvPr id="261" name="Google Shape;261;g2c382d4fb87_0_5"/>
          <p:cNvSpPr txBox="1"/>
          <p:nvPr/>
        </p:nvSpPr>
        <p:spPr>
          <a:xfrm>
            <a:off x="10486375" y="4169025"/>
            <a:ext cx="573600" cy="5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sz="2300">
                <a:solidFill>
                  <a:schemeClr val="dk1"/>
                </a:solidFill>
              </a:rPr>
              <a:t>No</a:t>
            </a:r>
            <a:endParaRPr sz="2300">
              <a:solidFill>
                <a:schemeClr val="dk1"/>
              </a:solidFill>
            </a:endParaRPr>
          </a:p>
        </p:txBody>
      </p:sp>
      <p:cxnSp>
        <p:nvCxnSpPr>
          <p:cNvPr id="262" name="Google Shape;262;g2c382d4fb87_0_5"/>
          <p:cNvCxnSpPr>
            <a:stCxn id="255" idx="3"/>
            <a:endCxn id="256" idx="1"/>
          </p:cNvCxnSpPr>
          <p:nvPr/>
        </p:nvCxnSpPr>
        <p:spPr>
          <a:xfrm>
            <a:off x="11633825" y="2829525"/>
            <a:ext cx="1604100" cy="0"/>
          </a:xfrm>
          <a:prstGeom prst="straightConnector1">
            <a:avLst/>
          </a:prstGeom>
          <a:noFill/>
          <a:ln cap="flat" cmpd="sng" w="19050">
            <a:solidFill>
              <a:schemeClr val="dk2"/>
            </a:solidFill>
            <a:prstDash val="solid"/>
            <a:round/>
            <a:headEnd len="med" w="med" type="none"/>
            <a:tailEnd len="med" w="med" type="triangle"/>
          </a:ln>
        </p:spPr>
      </p:cxnSp>
      <p:sp>
        <p:nvSpPr>
          <p:cNvPr id="263" name="Google Shape;263;g2c382d4fb87_0_5"/>
          <p:cNvSpPr txBox="1"/>
          <p:nvPr/>
        </p:nvSpPr>
        <p:spPr>
          <a:xfrm>
            <a:off x="11763125" y="2192775"/>
            <a:ext cx="788400" cy="5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sz="2300">
                <a:solidFill>
                  <a:schemeClr val="dk1"/>
                </a:solidFill>
              </a:rPr>
              <a:t>Yes</a:t>
            </a:r>
            <a:endParaRPr sz="2300">
              <a:solidFill>
                <a:schemeClr val="dk1"/>
              </a:solidFill>
            </a:endParaRPr>
          </a:p>
        </p:txBody>
      </p:sp>
      <p:cxnSp>
        <p:nvCxnSpPr>
          <p:cNvPr id="264" name="Google Shape;264;g2c382d4fb87_0_5"/>
          <p:cNvCxnSpPr>
            <a:stCxn id="259" idx="1"/>
          </p:cNvCxnSpPr>
          <p:nvPr/>
        </p:nvCxnSpPr>
        <p:spPr>
          <a:xfrm flipH="1">
            <a:off x="3579575" y="4861725"/>
            <a:ext cx="1273500" cy="14400"/>
          </a:xfrm>
          <a:prstGeom prst="straightConnector1">
            <a:avLst/>
          </a:prstGeom>
          <a:noFill/>
          <a:ln cap="flat" cmpd="sng" w="19050">
            <a:solidFill>
              <a:schemeClr val="dk2"/>
            </a:solidFill>
            <a:prstDash val="solid"/>
            <a:round/>
            <a:headEnd len="med" w="med" type="none"/>
            <a:tailEnd len="med" w="med" type="triangle"/>
          </a:ln>
        </p:spPr>
      </p:cxnSp>
      <p:sp>
        <p:nvSpPr>
          <p:cNvPr id="265" name="Google Shape;265;g2c382d4fb87_0_5"/>
          <p:cNvSpPr txBox="1"/>
          <p:nvPr/>
        </p:nvSpPr>
        <p:spPr>
          <a:xfrm>
            <a:off x="1342225" y="2007800"/>
            <a:ext cx="2111100" cy="5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AU" sz="2300">
                <a:solidFill>
                  <a:schemeClr val="dk1"/>
                </a:solidFill>
              </a:rPr>
              <a:t>User enters</a:t>
            </a:r>
            <a:endParaRPr sz="2300">
              <a:solidFill>
                <a:schemeClr val="dk1"/>
              </a:solidFill>
            </a:endParaRPr>
          </a:p>
        </p:txBody>
      </p:sp>
      <p:sp>
        <p:nvSpPr>
          <p:cNvPr id="266" name="Google Shape;266;g2c382d4fb87_0_5"/>
          <p:cNvSpPr/>
          <p:nvPr/>
        </p:nvSpPr>
        <p:spPr>
          <a:xfrm>
            <a:off x="1508575" y="2665463"/>
            <a:ext cx="1778400" cy="596700"/>
          </a:xfrm>
          <a:prstGeom prst="rect">
            <a:avLst/>
          </a:prstGeom>
          <a:solidFill>
            <a:schemeClr val="lt2"/>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2300"/>
              <a:t>Text</a:t>
            </a:r>
            <a:endParaRPr sz="2300"/>
          </a:p>
        </p:txBody>
      </p:sp>
      <p:sp>
        <p:nvSpPr>
          <p:cNvPr id="267" name="Google Shape;267;g2c382d4fb87_0_5"/>
          <p:cNvSpPr/>
          <p:nvPr/>
        </p:nvSpPr>
        <p:spPr>
          <a:xfrm>
            <a:off x="1508575" y="4043425"/>
            <a:ext cx="1778400" cy="720300"/>
          </a:xfrm>
          <a:prstGeom prst="rect">
            <a:avLst/>
          </a:prstGeom>
          <a:solidFill>
            <a:schemeClr val="lt2"/>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2300"/>
              <a:t>Text &amp; Image</a:t>
            </a:r>
            <a:endParaRPr sz="2300"/>
          </a:p>
        </p:txBody>
      </p:sp>
      <p:sp>
        <p:nvSpPr>
          <p:cNvPr id="268" name="Google Shape;268;g2c382d4fb87_0_5"/>
          <p:cNvSpPr txBox="1"/>
          <p:nvPr/>
        </p:nvSpPr>
        <p:spPr>
          <a:xfrm>
            <a:off x="1569025" y="3323150"/>
            <a:ext cx="1657500" cy="5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AU" sz="2300">
                <a:solidFill>
                  <a:schemeClr val="dk1"/>
                </a:solidFill>
              </a:rPr>
              <a:t>and/or</a:t>
            </a:r>
            <a:endParaRPr sz="2300">
              <a:solidFill>
                <a:schemeClr val="dk1"/>
              </a:solidFill>
            </a:endParaRPr>
          </a:p>
        </p:txBody>
      </p:sp>
      <p:sp>
        <p:nvSpPr>
          <p:cNvPr id="269" name="Google Shape;269;g2c382d4fb87_0_5"/>
          <p:cNvSpPr txBox="1"/>
          <p:nvPr/>
        </p:nvSpPr>
        <p:spPr>
          <a:xfrm>
            <a:off x="3854925" y="5747975"/>
            <a:ext cx="8226300" cy="27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dk1"/>
              </a:solidFill>
            </a:endParaRPr>
          </a:p>
        </p:txBody>
      </p:sp>
      <p:sp>
        <p:nvSpPr>
          <p:cNvPr id="270" name="Google Shape;270;g2c382d4fb87_0_5"/>
          <p:cNvSpPr/>
          <p:nvPr/>
        </p:nvSpPr>
        <p:spPr>
          <a:xfrm>
            <a:off x="3982550" y="5683625"/>
            <a:ext cx="9121200" cy="3104700"/>
          </a:xfrm>
          <a:prstGeom prst="rect">
            <a:avLst/>
          </a:prstGeom>
          <a:solidFill>
            <a:srgbClr val="C9DAF8"/>
          </a:solidFill>
          <a:ln cap="flat" cmpd="sng" w="19050">
            <a:solidFill>
              <a:srgbClr val="0000FF"/>
            </a:solidFill>
            <a:prstDash val="solid"/>
            <a:round/>
            <a:headEnd len="sm" w="sm" type="none"/>
            <a:tailEnd len="sm" w="sm" type="none"/>
          </a:ln>
        </p:spPr>
        <p:txBody>
          <a:bodyPr anchorCtr="0" anchor="t" bIns="360000" lIns="360000" spcFirstLastPara="1" rIns="360000" wrap="square" tIns="360000">
            <a:noAutofit/>
          </a:bodyPr>
          <a:lstStyle/>
          <a:p>
            <a:pPr indent="0" lvl="0" marL="0" rtl="0" algn="l">
              <a:lnSpc>
                <a:spcPct val="115000"/>
              </a:lnSpc>
              <a:spcBef>
                <a:spcPts val="0"/>
              </a:spcBef>
              <a:spcAft>
                <a:spcPts val="0"/>
              </a:spcAft>
              <a:buNone/>
            </a:pPr>
            <a:r>
              <a:rPr lang="en-AU" sz="2400"/>
              <a:t>Key values compared to existing solutions:</a:t>
            </a:r>
            <a:endParaRPr sz="2400"/>
          </a:p>
          <a:p>
            <a:pPr indent="0" lvl="0" marL="0" rtl="0" algn="l">
              <a:lnSpc>
                <a:spcPct val="115000"/>
              </a:lnSpc>
              <a:spcBef>
                <a:spcPts val="0"/>
              </a:spcBef>
              <a:spcAft>
                <a:spcPts val="0"/>
              </a:spcAft>
              <a:buNone/>
            </a:pPr>
            <a:r>
              <a:rPr lang="en-AU" sz="2400"/>
              <a:t>1)  Taking multiple prompts</a:t>
            </a:r>
            <a:endParaRPr sz="2400"/>
          </a:p>
          <a:p>
            <a:pPr indent="0" lvl="0" marL="0" rtl="0" algn="l">
              <a:lnSpc>
                <a:spcPct val="115000"/>
              </a:lnSpc>
              <a:spcBef>
                <a:spcPts val="0"/>
              </a:spcBef>
              <a:spcAft>
                <a:spcPts val="0"/>
              </a:spcAft>
              <a:buNone/>
            </a:pPr>
            <a:r>
              <a:rPr lang="en-AU" sz="2400"/>
              <a:t>2)  Taking images as prompts which can be</a:t>
            </a:r>
            <a:endParaRPr sz="2400"/>
          </a:p>
          <a:p>
            <a:pPr indent="-381000" lvl="0" marL="914400" rtl="0" algn="l">
              <a:lnSpc>
                <a:spcPct val="115000"/>
              </a:lnSpc>
              <a:spcBef>
                <a:spcPts val="0"/>
              </a:spcBef>
              <a:spcAft>
                <a:spcPts val="0"/>
              </a:spcAft>
              <a:buSzPts val="2400"/>
              <a:buChar char="●"/>
            </a:pPr>
            <a:r>
              <a:rPr lang="en-AU" sz="2400"/>
              <a:t>Reference images</a:t>
            </a:r>
            <a:endParaRPr sz="2400"/>
          </a:p>
          <a:p>
            <a:pPr indent="-381000" lvl="0" marL="914400" rtl="0" algn="l">
              <a:lnSpc>
                <a:spcPct val="115000"/>
              </a:lnSpc>
              <a:spcBef>
                <a:spcPts val="0"/>
              </a:spcBef>
              <a:spcAft>
                <a:spcPts val="0"/>
              </a:spcAft>
              <a:buSzPts val="2400"/>
              <a:buChar char="●"/>
            </a:pPr>
            <a:r>
              <a:rPr lang="en-AU" sz="2400"/>
              <a:t>Sketches of the final image</a:t>
            </a:r>
            <a:endParaRPr sz="2400"/>
          </a:p>
          <a:p>
            <a:pPr indent="-381000" lvl="0" marL="914400" rtl="0" algn="l">
              <a:lnSpc>
                <a:spcPct val="115000"/>
              </a:lnSpc>
              <a:spcBef>
                <a:spcPts val="0"/>
              </a:spcBef>
              <a:spcAft>
                <a:spcPts val="0"/>
              </a:spcAft>
              <a:buSzPts val="2400"/>
              <a:buChar char="●"/>
            </a:pPr>
            <a:r>
              <a:rPr lang="en-AU" sz="2400"/>
              <a:t>Part of a previously generated image</a:t>
            </a:r>
            <a:endParaRPr sz="2400"/>
          </a:p>
        </p:txBody>
      </p:sp>
      <p:sp>
        <p:nvSpPr>
          <p:cNvPr id="271" name="Google Shape;271;g2c382d4fb87_0_5"/>
          <p:cNvSpPr txBox="1"/>
          <p:nvPr/>
        </p:nvSpPr>
        <p:spPr>
          <a:xfrm>
            <a:off x="1569025" y="4763700"/>
            <a:ext cx="1657500" cy="5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AU" sz="2300">
                <a:solidFill>
                  <a:schemeClr val="dk1"/>
                </a:solidFill>
              </a:rPr>
              <a:t>as prompts</a:t>
            </a:r>
            <a:endParaRPr sz="2300">
              <a:solidFill>
                <a:schemeClr val="dk1"/>
              </a:solidFill>
            </a:endParaRPr>
          </a:p>
        </p:txBody>
      </p:sp>
      <p:sp>
        <p:nvSpPr>
          <p:cNvPr id="272" name="Google Shape;272;g2c382d4fb87_0_5"/>
          <p:cNvSpPr/>
          <p:nvPr/>
        </p:nvSpPr>
        <p:spPr>
          <a:xfrm flipH="1" rot="10800000">
            <a:off x="2249925" y="5683625"/>
            <a:ext cx="1605000" cy="1341600"/>
          </a:xfrm>
          <a:prstGeom prst="bentArrow">
            <a:avLst>
              <a:gd fmla="val 25000" name="adj1"/>
              <a:gd fmla="val 25000" name="adj2"/>
              <a:gd fmla="val 25000" name="adj3"/>
              <a:gd fmla="val 43750" name="adj4"/>
            </a:avLst>
          </a:prstGeom>
          <a:solidFill>
            <a:srgbClr val="C9DAF8"/>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g2c382d4fb87_0_5"/>
          <p:cNvSpPr txBox="1"/>
          <p:nvPr/>
        </p:nvSpPr>
        <p:spPr>
          <a:xfrm>
            <a:off x="4906800" y="999350"/>
            <a:ext cx="7228200" cy="5967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AU" sz="2700">
                <a:solidFill>
                  <a:schemeClr val="dk1"/>
                </a:solidFill>
              </a:rPr>
              <a:t>Interactive AI Image Generator</a:t>
            </a:r>
            <a:endParaRPr b="1" sz="2700">
              <a:solidFill>
                <a:schemeClr val="dk1"/>
              </a:solidFill>
            </a:endParaRPr>
          </a:p>
          <a:p>
            <a:pPr indent="0" lvl="0" marL="0" rtl="0" algn="ctr">
              <a:spcBef>
                <a:spcPts val="0"/>
              </a:spcBef>
              <a:spcAft>
                <a:spcPts val="0"/>
              </a:spcAft>
              <a:buNone/>
            </a:pPr>
            <a:r>
              <a:t/>
            </a:r>
            <a:endParaRPr sz="7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c382d4fb87_0_146"/>
          <p:cNvSpPr txBox="1"/>
          <p:nvPr>
            <p:ph type="title"/>
          </p:nvPr>
        </p:nvSpPr>
        <p:spPr>
          <a:xfrm>
            <a:off x="914399" y="539326"/>
            <a:ext cx="14220000" cy="14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T</a:t>
            </a:r>
            <a:r>
              <a:rPr lang="en-AU"/>
              <a:t>aking Images and Texts as Input</a:t>
            </a:r>
            <a:endParaRPr/>
          </a:p>
        </p:txBody>
      </p:sp>
      <p:sp>
        <p:nvSpPr>
          <p:cNvPr id="279" name="Google Shape;279;g2c382d4fb87_0_146"/>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AU"/>
              <a:t>‹#›</a:t>
            </a:fld>
            <a:endParaRPr/>
          </a:p>
        </p:txBody>
      </p:sp>
      <p:sp>
        <p:nvSpPr>
          <p:cNvPr id="280" name="Google Shape;280;g2c382d4fb87_0_146"/>
          <p:cNvSpPr txBox="1"/>
          <p:nvPr/>
        </p:nvSpPr>
        <p:spPr>
          <a:xfrm>
            <a:off x="2196725" y="2892550"/>
            <a:ext cx="5190600" cy="6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sz="2100">
                <a:solidFill>
                  <a:schemeClr val="dk1"/>
                </a:solidFill>
              </a:rPr>
              <a:t>eg. "Convert this painting into a photo"</a:t>
            </a:r>
            <a:endParaRPr sz="2100">
              <a:solidFill>
                <a:schemeClr val="dk1"/>
              </a:solidFill>
            </a:endParaRPr>
          </a:p>
        </p:txBody>
      </p:sp>
      <p:sp>
        <p:nvSpPr>
          <p:cNvPr id="281" name="Google Shape;281;g2c382d4fb87_0_146"/>
          <p:cNvSpPr/>
          <p:nvPr/>
        </p:nvSpPr>
        <p:spPr>
          <a:xfrm>
            <a:off x="1989800" y="1949025"/>
            <a:ext cx="11227200" cy="681600"/>
          </a:xfrm>
          <a:prstGeom prst="rect">
            <a:avLst/>
          </a:prstGeom>
          <a:solidFill>
            <a:srgbClr val="C9DAF8"/>
          </a:solidFill>
          <a:ln cap="flat" cmpd="sng" w="9525">
            <a:solidFill>
              <a:srgbClr val="FBFBFB"/>
            </a:solidFill>
            <a:prstDash val="solid"/>
            <a:round/>
            <a:headEnd len="sm" w="sm" type="none"/>
            <a:tailEnd len="sm" w="sm" type="none"/>
          </a:ln>
        </p:spPr>
        <p:txBody>
          <a:bodyPr anchorCtr="0" anchor="t" bIns="180000" lIns="180000" spcFirstLastPara="1" rIns="180000" wrap="square" tIns="180000">
            <a:noAutofit/>
          </a:bodyPr>
          <a:lstStyle/>
          <a:p>
            <a:pPr indent="0" lvl="0" marL="0" rtl="0" algn="ctr">
              <a:lnSpc>
                <a:spcPct val="115000"/>
              </a:lnSpc>
              <a:spcBef>
                <a:spcPts val="0"/>
              </a:spcBef>
              <a:spcAft>
                <a:spcPts val="0"/>
              </a:spcAft>
              <a:buNone/>
            </a:pPr>
            <a:r>
              <a:rPr lang="en-AU" sz="2600"/>
              <a:t>Reference Image</a:t>
            </a:r>
            <a:endParaRPr sz="2600"/>
          </a:p>
        </p:txBody>
      </p:sp>
      <p:pic>
        <p:nvPicPr>
          <p:cNvPr descr="Vincent van Gogh - Paintings, Quotes &amp; Death" id="282" name="Google Shape;282;g2c382d4fb87_0_146"/>
          <p:cNvPicPr preferRelativeResize="0"/>
          <p:nvPr/>
        </p:nvPicPr>
        <p:blipFill>
          <a:blip r:embed="rId3">
            <a:alphaModFix/>
          </a:blip>
          <a:stretch>
            <a:fillRect/>
          </a:stretch>
        </p:blipFill>
        <p:spPr>
          <a:xfrm>
            <a:off x="7485125" y="2892550"/>
            <a:ext cx="5366850" cy="5366850"/>
          </a:xfrm>
          <a:prstGeom prst="rect">
            <a:avLst/>
          </a:prstGeom>
          <a:noFill/>
          <a:ln>
            <a:noFill/>
          </a:ln>
        </p:spPr>
      </p:pic>
      <p:sp>
        <p:nvSpPr>
          <p:cNvPr id="283" name="Google Shape;283;g2c382d4fb87_0_146"/>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38100" marR="38100" rtl="0" algn="l">
              <a:lnSpc>
                <a:spcPct val="120000"/>
              </a:lnSpc>
              <a:spcBef>
                <a:spcPts val="0"/>
              </a:spcBef>
              <a:spcAft>
                <a:spcPts val="0"/>
              </a:spcAft>
              <a:buNone/>
            </a:pPr>
            <a:r>
              <a:rPr lang="en-AU" sz="750" u="sng">
                <a:solidFill>
                  <a:srgbClr val="F1F3F4"/>
                </a:solidFill>
                <a:latin typeface="Roboto"/>
                <a:ea typeface="Roboto"/>
                <a:cs typeface="Roboto"/>
                <a:sym typeface="Roboto"/>
                <a:hlinkClick r:id="rId4">
                  <a:extLst>
                    <a:ext uri="{A12FA001-AC4F-418D-AE19-62706E023703}">
                      <ahyp:hlinkClr val="tx"/>
                    </a:ext>
                  </a:extLst>
                </a:hlinkClick>
              </a:rPr>
              <a:t>500 × 500</a:t>
            </a:r>
            <a:endParaRPr sz="750" u="sng">
              <a:solidFill>
                <a:srgbClr val="F1F3F4"/>
              </a:solidFill>
              <a:latin typeface="Roboto"/>
              <a:ea typeface="Roboto"/>
              <a:cs typeface="Roboto"/>
              <a:sym typeface="Roboto"/>
              <a:hlinkClick r:id="rId5">
                <a:extLst>
                  <a:ext uri="{A12FA001-AC4F-418D-AE19-62706E023703}">
                    <ahyp:hlinkClr val="tx"/>
                  </a:ext>
                </a:extLst>
              </a:hlinkCli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2c382d4fb87_0_114"/>
          <p:cNvSpPr txBox="1"/>
          <p:nvPr>
            <p:ph type="title"/>
          </p:nvPr>
        </p:nvSpPr>
        <p:spPr>
          <a:xfrm>
            <a:off x="914399" y="539326"/>
            <a:ext cx="14220000" cy="14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Taking Images and Texts as Input</a:t>
            </a:r>
            <a:endParaRPr/>
          </a:p>
        </p:txBody>
      </p:sp>
      <p:sp>
        <p:nvSpPr>
          <p:cNvPr id="289" name="Google Shape;289;g2c382d4fb87_0_114"/>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AU"/>
              <a:t>‹#›</a:t>
            </a:fld>
            <a:endParaRPr/>
          </a:p>
        </p:txBody>
      </p:sp>
      <p:sp>
        <p:nvSpPr>
          <p:cNvPr id="290" name="Google Shape;290;g2c382d4fb87_0_114"/>
          <p:cNvSpPr txBox="1"/>
          <p:nvPr/>
        </p:nvSpPr>
        <p:spPr>
          <a:xfrm>
            <a:off x="1989800" y="2929625"/>
            <a:ext cx="5714100" cy="10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sz="2100">
                <a:solidFill>
                  <a:schemeClr val="dk1"/>
                </a:solidFill>
              </a:rPr>
              <a:t>eg. "Complete sketch to make an image of a walking man"</a:t>
            </a:r>
            <a:endParaRPr sz="2100">
              <a:solidFill>
                <a:schemeClr val="dk1"/>
              </a:solidFill>
            </a:endParaRPr>
          </a:p>
        </p:txBody>
      </p:sp>
      <p:sp>
        <p:nvSpPr>
          <p:cNvPr id="291" name="Google Shape;291;g2c382d4fb87_0_114"/>
          <p:cNvSpPr/>
          <p:nvPr/>
        </p:nvSpPr>
        <p:spPr>
          <a:xfrm>
            <a:off x="1989800" y="1949025"/>
            <a:ext cx="11227200" cy="681600"/>
          </a:xfrm>
          <a:prstGeom prst="rect">
            <a:avLst/>
          </a:prstGeom>
          <a:solidFill>
            <a:srgbClr val="C9DAF8"/>
          </a:solidFill>
          <a:ln cap="flat" cmpd="sng" w="9525">
            <a:solidFill>
              <a:srgbClr val="FBFBFB"/>
            </a:solidFill>
            <a:prstDash val="solid"/>
            <a:round/>
            <a:headEnd len="sm" w="sm" type="none"/>
            <a:tailEnd len="sm" w="sm" type="none"/>
          </a:ln>
        </p:spPr>
        <p:txBody>
          <a:bodyPr anchorCtr="0" anchor="t" bIns="180000" lIns="180000" spcFirstLastPara="1" rIns="180000" wrap="square" tIns="180000">
            <a:noAutofit/>
          </a:bodyPr>
          <a:lstStyle/>
          <a:p>
            <a:pPr indent="0" lvl="0" marL="0" rtl="0" algn="ctr">
              <a:lnSpc>
                <a:spcPct val="115000"/>
              </a:lnSpc>
              <a:spcBef>
                <a:spcPts val="0"/>
              </a:spcBef>
              <a:spcAft>
                <a:spcPts val="0"/>
              </a:spcAft>
              <a:buNone/>
            </a:pPr>
            <a:r>
              <a:rPr lang="en-AU" sz="2600"/>
              <a:t>Sketches</a:t>
            </a:r>
            <a:endParaRPr sz="2600"/>
          </a:p>
        </p:txBody>
      </p:sp>
      <p:pic>
        <p:nvPicPr>
          <p:cNvPr id="292" name="Google Shape;292;g2c382d4fb87_0_114"/>
          <p:cNvPicPr preferRelativeResize="0"/>
          <p:nvPr/>
        </p:nvPicPr>
        <p:blipFill>
          <a:blip r:embed="rId3">
            <a:alphaModFix/>
          </a:blip>
          <a:stretch>
            <a:fillRect/>
          </a:stretch>
        </p:blipFill>
        <p:spPr>
          <a:xfrm>
            <a:off x="7789375" y="2783025"/>
            <a:ext cx="4674900" cy="5852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c382d4fb87_0_154"/>
          <p:cNvSpPr txBox="1"/>
          <p:nvPr>
            <p:ph type="title"/>
          </p:nvPr>
        </p:nvSpPr>
        <p:spPr>
          <a:xfrm>
            <a:off x="914399" y="539326"/>
            <a:ext cx="14220000" cy="14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Taking Images and Texts as Input</a:t>
            </a:r>
            <a:endParaRPr/>
          </a:p>
        </p:txBody>
      </p:sp>
      <p:sp>
        <p:nvSpPr>
          <p:cNvPr id="298" name="Google Shape;298;g2c382d4fb87_0_154"/>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AU"/>
              <a:t>‹#›</a:t>
            </a:fld>
            <a:endParaRPr/>
          </a:p>
        </p:txBody>
      </p:sp>
      <p:sp>
        <p:nvSpPr>
          <p:cNvPr id="299" name="Google Shape;299;g2c382d4fb87_0_154"/>
          <p:cNvSpPr txBox="1"/>
          <p:nvPr/>
        </p:nvSpPr>
        <p:spPr>
          <a:xfrm>
            <a:off x="1989800" y="2959100"/>
            <a:ext cx="4740600" cy="8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sz="2100">
                <a:solidFill>
                  <a:schemeClr val="dk1"/>
                </a:solidFill>
              </a:rPr>
              <a:t>eg. "Replace the teddy bear selected by a puppy"</a:t>
            </a:r>
            <a:endParaRPr sz="2100">
              <a:solidFill>
                <a:schemeClr val="dk1"/>
              </a:solidFill>
            </a:endParaRPr>
          </a:p>
        </p:txBody>
      </p:sp>
      <p:sp>
        <p:nvSpPr>
          <p:cNvPr id="300" name="Google Shape;300;g2c382d4fb87_0_154"/>
          <p:cNvSpPr/>
          <p:nvPr/>
        </p:nvSpPr>
        <p:spPr>
          <a:xfrm>
            <a:off x="1989800" y="1949025"/>
            <a:ext cx="11227200" cy="681600"/>
          </a:xfrm>
          <a:prstGeom prst="rect">
            <a:avLst/>
          </a:prstGeom>
          <a:solidFill>
            <a:srgbClr val="C9DAF8"/>
          </a:solidFill>
          <a:ln cap="flat" cmpd="sng" w="9525">
            <a:solidFill>
              <a:srgbClr val="FBFBFB"/>
            </a:solidFill>
            <a:prstDash val="solid"/>
            <a:round/>
            <a:headEnd len="sm" w="sm" type="none"/>
            <a:tailEnd len="sm" w="sm" type="none"/>
          </a:ln>
        </p:spPr>
        <p:txBody>
          <a:bodyPr anchorCtr="0" anchor="t" bIns="180000" lIns="180000" spcFirstLastPara="1" rIns="180000" wrap="square" tIns="180000">
            <a:noAutofit/>
          </a:bodyPr>
          <a:lstStyle/>
          <a:p>
            <a:pPr indent="0" lvl="0" marL="0" rtl="0" algn="ctr">
              <a:lnSpc>
                <a:spcPct val="115000"/>
              </a:lnSpc>
              <a:spcBef>
                <a:spcPts val="0"/>
              </a:spcBef>
              <a:spcAft>
                <a:spcPts val="0"/>
              </a:spcAft>
              <a:buNone/>
            </a:pPr>
            <a:r>
              <a:rPr lang="en-AU" sz="2600"/>
              <a:t>Part of a previously generated image</a:t>
            </a:r>
            <a:endParaRPr sz="2600"/>
          </a:p>
        </p:txBody>
      </p:sp>
      <p:pic>
        <p:nvPicPr>
          <p:cNvPr id="301" name="Google Shape;301;g2c382d4fb87_0_154"/>
          <p:cNvPicPr preferRelativeResize="0"/>
          <p:nvPr/>
        </p:nvPicPr>
        <p:blipFill>
          <a:blip r:embed="rId3">
            <a:alphaModFix/>
          </a:blip>
          <a:stretch>
            <a:fillRect/>
          </a:stretch>
        </p:blipFill>
        <p:spPr>
          <a:xfrm>
            <a:off x="7387700" y="2959100"/>
            <a:ext cx="5829300" cy="3886200"/>
          </a:xfrm>
          <a:prstGeom prst="rect">
            <a:avLst/>
          </a:prstGeom>
          <a:noFill/>
          <a:ln>
            <a:noFill/>
          </a:ln>
        </p:spPr>
      </p:pic>
      <p:sp>
        <p:nvSpPr>
          <p:cNvPr id="302" name="Google Shape;302;g2c382d4fb87_0_154"/>
          <p:cNvSpPr/>
          <p:nvPr/>
        </p:nvSpPr>
        <p:spPr>
          <a:xfrm rot="-560716">
            <a:off x="11050810" y="4060745"/>
            <a:ext cx="1448424" cy="1022498"/>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g2c382d4fb87_0_154"/>
          <p:cNvSpPr txBox="1"/>
          <p:nvPr/>
        </p:nvSpPr>
        <p:spPr>
          <a:xfrm>
            <a:off x="2069175" y="4458800"/>
            <a:ext cx="4740600" cy="12441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AU" sz="2100">
                <a:solidFill>
                  <a:schemeClr val="dk1"/>
                </a:solidFill>
              </a:rPr>
              <a:t>User can combine multiple prompts, such as providing the image of the said puppy</a:t>
            </a:r>
            <a:endParaRPr sz="2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2c382d4fb87_0_14"/>
          <p:cNvSpPr txBox="1"/>
          <p:nvPr>
            <p:ph type="title"/>
          </p:nvPr>
        </p:nvSpPr>
        <p:spPr>
          <a:xfrm>
            <a:off x="914399" y="539326"/>
            <a:ext cx="14220000" cy="14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Supporting Features</a:t>
            </a:r>
            <a:endParaRPr/>
          </a:p>
        </p:txBody>
      </p:sp>
      <p:sp>
        <p:nvSpPr>
          <p:cNvPr id="309" name="Google Shape;309;g2c382d4fb87_0_14"/>
          <p:cNvSpPr txBox="1"/>
          <p:nvPr/>
        </p:nvSpPr>
        <p:spPr>
          <a:xfrm>
            <a:off x="914400" y="1663600"/>
            <a:ext cx="14356200" cy="14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sz="3000">
                <a:solidFill>
                  <a:schemeClr val="dk1"/>
                </a:solidFill>
              </a:rPr>
              <a:t>They are features that already exist in current solutions - they are not key differentiators but still needed to bring our product on par with current solutions</a:t>
            </a:r>
            <a:endParaRPr sz="3000">
              <a:solidFill>
                <a:schemeClr val="dk1"/>
              </a:solidFill>
            </a:endParaRPr>
          </a:p>
        </p:txBody>
      </p:sp>
      <p:pic>
        <p:nvPicPr>
          <p:cNvPr id="310" name="Google Shape;310;g2c382d4fb87_0_14"/>
          <p:cNvPicPr preferRelativeResize="0"/>
          <p:nvPr/>
        </p:nvPicPr>
        <p:blipFill>
          <a:blip r:embed="rId3">
            <a:alphaModFix/>
          </a:blip>
          <a:stretch>
            <a:fillRect/>
          </a:stretch>
        </p:blipFill>
        <p:spPr>
          <a:xfrm>
            <a:off x="9537138" y="3329625"/>
            <a:ext cx="1748950" cy="1748950"/>
          </a:xfrm>
          <a:prstGeom prst="rect">
            <a:avLst/>
          </a:prstGeom>
          <a:noFill/>
          <a:ln>
            <a:noFill/>
          </a:ln>
        </p:spPr>
      </p:pic>
      <p:sp>
        <p:nvSpPr>
          <p:cNvPr id="311" name="Google Shape;311;g2c382d4fb87_0_14"/>
          <p:cNvSpPr txBox="1"/>
          <p:nvPr/>
        </p:nvSpPr>
        <p:spPr>
          <a:xfrm>
            <a:off x="8992162" y="5583250"/>
            <a:ext cx="2838900" cy="140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AU" sz="2700">
                <a:solidFill>
                  <a:schemeClr val="dk1"/>
                </a:solidFill>
              </a:rPr>
              <a:t>User account creation and login</a:t>
            </a:r>
            <a:endParaRPr sz="2700">
              <a:solidFill>
                <a:schemeClr val="dk1"/>
              </a:solidFill>
            </a:endParaRPr>
          </a:p>
        </p:txBody>
      </p:sp>
      <p:pic>
        <p:nvPicPr>
          <p:cNvPr id="312" name="Google Shape;312;g2c382d4fb87_0_14"/>
          <p:cNvPicPr preferRelativeResize="0"/>
          <p:nvPr/>
        </p:nvPicPr>
        <p:blipFill>
          <a:blip r:embed="rId4">
            <a:alphaModFix/>
          </a:blip>
          <a:stretch>
            <a:fillRect/>
          </a:stretch>
        </p:blipFill>
        <p:spPr>
          <a:xfrm>
            <a:off x="1677162" y="3382749"/>
            <a:ext cx="1748950" cy="1748950"/>
          </a:xfrm>
          <a:prstGeom prst="rect">
            <a:avLst/>
          </a:prstGeom>
          <a:noFill/>
          <a:ln>
            <a:noFill/>
          </a:ln>
        </p:spPr>
      </p:pic>
      <p:sp>
        <p:nvSpPr>
          <p:cNvPr id="313" name="Google Shape;313;g2c382d4fb87_0_14"/>
          <p:cNvSpPr txBox="1"/>
          <p:nvPr/>
        </p:nvSpPr>
        <p:spPr>
          <a:xfrm>
            <a:off x="687275" y="5549675"/>
            <a:ext cx="3728700" cy="14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AU" sz="2700">
                <a:solidFill>
                  <a:schemeClr val="dk1"/>
                </a:solidFill>
              </a:rPr>
              <a:t>Project organisation to separate different topics / creations</a:t>
            </a:r>
            <a:endParaRPr sz="2700">
              <a:solidFill>
                <a:schemeClr val="dk1"/>
              </a:solidFill>
            </a:endParaRPr>
          </a:p>
        </p:txBody>
      </p:sp>
      <p:pic>
        <p:nvPicPr>
          <p:cNvPr id="314" name="Google Shape;314;g2c382d4fb87_0_14"/>
          <p:cNvPicPr preferRelativeResize="0"/>
          <p:nvPr/>
        </p:nvPicPr>
        <p:blipFill>
          <a:blip r:embed="rId5">
            <a:alphaModFix/>
          </a:blip>
          <a:stretch>
            <a:fillRect/>
          </a:stretch>
        </p:blipFill>
        <p:spPr>
          <a:xfrm>
            <a:off x="5673862" y="3206450"/>
            <a:ext cx="2060425" cy="2060425"/>
          </a:xfrm>
          <a:prstGeom prst="rect">
            <a:avLst/>
          </a:prstGeom>
          <a:noFill/>
          <a:ln>
            <a:noFill/>
          </a:ln>
        </p:spPr>
      </p:pic>
      <p:sp>
        <p:nvSpPr>
          <p:cNvPr id="315" name="Google Shape;315;g2c382d4fb87_0_14"/>
          <p:cNvSpPr txBox="1"/>
          <p:nvPr/>
        </p:nvSpPr>
        <p:spPr>
          <a:xfrm>
            <a:off x="5194750" y="5549675"/>
            <a:ext cx="3018600" cy="14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AU" sz="2700">
                <a:solidFill>
                  <a:schemeClr val="dk1"/>
                </a:solidFill>
              </a:rPr>
              <a:t>Hosted on cloud for easy access anywhere</a:t>
            </a:r>
            <a:endParaRPr sz="2700">
              <a:solidFill>
                <a:schemeClr val="dk1"/>
              </a:solidFill>
            </a:endParaRPr>
          </a:p>
        </p:txBody>
      </p:sp>
      <p:pic>
        <p:nvPicPr>
          <p:cNvPr id="316" name="Google Shape;316;g2c382d4fb87_0_14"/>
          <p:cNvPicPr preferRelativeResize="0"/>
          <p:nvPr/>
        </p:nvPicPr>
        <p:blipFill>
          <a:blip r:embed="rId6">
            <a:alphaModFix/>
          </a:blip>
          <a:stretch>
            <a:fillRect/>
          </a:stretch>
        </p:blipFill>
        <p:spPr>
          <a:xfrm>
            <a:off x="13078012" y="3329614"/>
            <a:ext cx="1748950" cy="1748950"/>
          </a:xfrm>
          <a:prstGeom prst="rect">
            <a:avLst/>
          </a:prstGeom>
          <a:noFill/>
          <a:ln>
            <a:noFill/>
          </a:ln>
        </p:spPr>
      </p:pic>
      <p:sp>
        <p:nvSpPr>
          <p:cNvPr id="317" name="Google Shape;317;g2c382d4fb87_0_14"/>
          <p:cNvSpPr txBox="1"/>
          <p:nvPr/>
        </p:nvSpPr>
        <p:spPr>
          <a:xfrm>
            <a:off x="12356963" y="5527450"/>
            <a:ext cx="3191100" cy="14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AU" sz="2700">
                <a:solidFill>
                  <a:schemeClr val="dk1"/>
                </a:solidFill>
              </a:rPr>
              <a:t>Flexible options to download and share files</a:t>
            </a:r>
            <a:endParaRPr sz="2700">
              <a:solidFill>
                <a:schemeClr val="dk1"/>
              </a:solidFill>
            </a:endParaRPr>
          </a:p>
        </p:txBody>
      </p:sp>
      <p:sp>
        <p:nvSpPr>
          <p:cNvPr id="318" name="Google Shape;318;g2c382d4fb87_0_14"/>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2c17b1169f2_0_74"/>
          <p:cNvSpPr txBox="1"/>
          <p:nvPr>
            <p:ph type="title"/>
          </p:nvPr>
        </p:nvSpPr>
        <p:spPr>
          <a:xfrm>
            <a:off x="914400" y="539325"/>
            <a:ext cx="14220000" cy="111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Proposed System </a:t>
            </a:r>
            <a:r>
              <a:rPr lang="en-AU"/>
              <a:t>Architecture</a:t>
            </a:r>
            <a:endParaRPr/>
          </a:p>
        </p:txBody>
      </p:sp>
      <p:pic>
        <p:nvPicPr>
          <p:cNvPr id="324" name="Google Shape;324;g2c17b1169f2_0_74"/>
          <p:cNvPicPr preferRelativeResize="0"/>
          <p:nvPr/>
        </p:nvPicPr>
        <p:blipFill>
          <a:blip r:embed="rId3">
            <a:alphaModFix/>
          </a:blip>
          <a:stretch>
            <a:fillRect/>
          </a:stretch>
        </p:blipFill>
        <p:spPr>
          <a:xfrm>
            <a:off x="914400" y="1875075"/>
            <a:ext cx="13670125" cy="5838075"/>
          </a:xfrm>
          <a:prstGeom prst="rect">
            <a:avLst/>
          </a:prstGeom>
          <a:noFill/>
          <a:ln>
            <a:noFill/>
          </a:ln>
        </p:spPr>
      </p:pic>
      <p:sp>
        <p:nvSpPr>
          <p:cNvPr id="325" name="Google Shape;325;g2c17b1169f2_0_74"/>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
          <p:cNvSpPr txBox="1"/>
          <p:nvPr>
            <p:ph type="title"/>
          </p:nvPr>
        </p:nvSpPr>
        <p:spPr>
          <a:xfrm>
            <a:off x="914399" y="539326"/>
            <a:ext cx="14220000" cy="14097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5000"/>
              <a:buFont typeface="Arial"/>
              <a:buNone/>
            </a:pPr>
            <a:r>
              <a:rPr lang="en-AU"/>
              <a:t>Content</a:t>
            </a:r>
            <a:endParaRPr/>
          </a:p>
        </p:txBody>
      </p:sp>
      <p:graphicFrame>
        <p:nvGraphicFramePr>
          <p:cNvPr id="133" name="Google Shape;133;p3"/>
          <p:cNvGraphicFramePr/>
          <p:nvPr/>
        </p:nvGraphicFramePr>
        <p:xfrm>
          <a:off x="2498813" y="1786213"/>
          <a:ext cx="3000000" cy="3000000"/>
        </p:xfrm>
        <a:graphic>
          <a:graphicData uri="http://schemas.openxmlformats.org/drawingml/2006/table">
            <a:tbl>
              <a:tblPr>
                <a:noFill/>
                <a:tableStyleId>{C83BE48E-8D65-4723-8D97-ED64874A6E5C}</a:tableStyleId>
              </a:tblPr>
              <a:tblGrid>
                <a:gridCol w="6616750"/>
                <a:gridCol w="5461975"/>
              </a:tblGrid>
              <a:tr h="381000">
                <a:tc>
                  <a:txBody>
                    <a:bodyPr/>
                    <a:lstStyle/>
                    <a:p>
                      <a:pPr indent="0" lvl="0" marL="0" rtl="0" algn="l">
                        <a:spcBef>
                          <a:spcPts val="0"/>
                        </a:spcBef>
                        <a:spcAft>
                          <a:spcPts val="0"/>
                        </a:spcAft>
                        <a:buNone/>
                      </a:pPr>
                      <a:r>
                        <a:rPr lang="en-AU" sz="3000">
                          <a:solidFill>
                            <a:schemeClr val="lt1"/>
                          </a:solidFill>
                        </a:rPr>
                        <a:t>Section</a:t>
                      </a:r>
                      <a:endParaRPr sz="3000">
                        <a:solidFill>
                          <a:schemeClr val="lt1"/>
                        </a:solidFill>
                      </a:endParaRPr>
                    </a:p>
                  </a:txBody>
                  <a:tcPr marT="180000" marB="180000" marR="180000" marL="180000">
                    <a:solidFill>
                      <a:schemeClr val="dk2"/>
                    </a:solidFill>
                  </a:tcPr>
                </a:tc>
                <a:tc>
                  <a:txBody>
                    <a:bodyPr/>
                    <a:lstStyle/>
                    <a:p>
                      <a:pPr indent="0" lvl="0" marL="0" rtl="0" algn="ctr">
                        <a:spcBef>
                          <a:spcPts val="0"/>
                        </a:spcBef>
                        <a:spcAft>
                          <a:spcPts val="0"/>
                        </a:spcAft>
                        <a:buNone/>
                      </a:pPr>
                      <a:r>
                        <a:rPr lang="en-AU" sz="3000">
                          <a:solidFill>
                            <a:schemeClr val="lt1"/>
                          </a:solidFill>
                        </a:rPr>
                        <a:t>Presented by</a:t>
                      </a:r>
                      <a:endParaRPr sz="3000">
                        <a:solidFill>
                          <a:schemeClr val="lt1"/>
                        </a:solidFill>
                      </a:endParaRPr>
                    </a:p>
                  </a:txBody>
                  <a:tcPr marT="180000" marB="180000" marR="180000" marL="180000">
                    <a:solidFill>
                      <a:schemeClr val="dk2"/>
                    </a:solidFill>
                  </a:tcPr>
                </a:tc>
              </a:tr>
              <a:tr h="381000">
                <a:tc>
                  <a:txBody>
                    <a:bodyPr/>
                    <a:lstStyle/>
                    <a:p>
                      <a:pPr indent="0" lvl="0" marL="0" rtl="0" algn="l">
                        <a:spcBef>
                          <a:spcPts val="0"/>
                        </a:spcBef>
                        <a:spcAft>
                          <a:spcPts val="0"/>
                        </a:spcAft>
                        <a:buNone/>
                      </a:pPr>
                      <a:r>
                        <a:rPr lang="en-AU" sz="3000">
                          <a:solidFill>
                            <a:schemeClr val="dk1"/>
                          </a:solidFill>
                        </a:rPr>
                        <a:t>Industry overview</a:t>
                      </a:r>
                      <a:endParaRPr sz="3000">
                        <a:solidFill>
                          <a:schemeClr val="dk1"/>
                        </a:solidFill>
                      </a:endParaRPr>
                    </a:p>
                  </a:txBody>
                  <a:tcPr marT="180000" marB="180000" marR="180000" marL="180000"/>
                </a:tc>
                <a:tc>
                  <a:txBody>
                    <a:bodyPr/>
                    <a:lstStyle/>
                    <a:p>
                      <a:pPr indent="0" lvl="0" marL="0" rtl="0" algn="ctr">
                        <a:spcBef>
                          <a:spcPts val="0"/>
                        </a:spcBef>
                        <a:spcAft>
                          <a:spcPts val="0"/>
                        </a:spcAft>
                        <a:buNone/>
                      </a:pPr>
                      <a:r>
                        <a:rPr lang="en-AU" sz="3000">
                          <a:solidFill>
                            <a:schemeClr val="dk1"/>
                          </a:solidFill>
                        </a:rPr>
                        <a:t>Yuqing Chen</a:t>
                      </a:r>
                      <a:endParaRPr sz="3000">
                        <a:solidFill>
                          <a:schemeClr val="dk1"/>
                        </a:solidFill>
                      </a:endParaRPr>
                    </a:p>
                  </a:txBody>
                  <a:tcPr marT="180000" marB="180000" marR="180000" marL="180000"/>
                </a:tc>
              </a:tr>
              <a:tr h="381000">
                <a:tc>
                  <a:txBody>
                    <a:bodyPr/>
                    <a:lstStyle/>
                    <a:p>
                      <a:pPr indent="0" lvl="0" marL="0" rtl="0" algn="l">
                        <a:spcBef>
                          <a:spcPts val="0"/>
                        </a:spcBef>
                        <a:spcAft>
                          <a:spcPts val="0"/>
                        </a:spcAft>
                        <a:buNone/>
                      </a:pPr>
                      <a:r>
                        <a:rPr lang="en-AU" sz="3000"/>
                        <a:t>Limitations of existing system</a:t>
                      </a:r>
                      <a:endParaRPr sz="3000"/>
                    </a:p>
                  </a:txBody>
                  <a:tcPr marT="180000" marB="180000" marR="180000" marL="180000"/>
                </a:tc>
                <a:tc>
                  <a:txBody>
                    <a:bodyPr/>
                    <a:lstStyle/>
                    <a:p>
                      <a:pPr indent="0" lvl="0" marL="0" rtl="0" algn="ctr">
                        <a:spcBef>
                          <a:spcPts val="0"/>
                        </a:spcBef>
                        <a:spcAft>
                          <a:spcPts val="0"/>
                        </a:spcAft>
                        <a:buNone/>
                      </a:pPr>
                      <a:r>
                        <a:rPr lang="en-AU" sz="3000">
                          <a:solidFill>
                            <a:schemeClr val="dk1"/>
                          </a:solidFill>
                        </a:rPr>
                        <a:t>Yuqing </a:t>
                      </a:r>
                      <a:r>
                        <a:rPr lang="en-AU" sz="3000">
                          <a:solidFill>
                            <a:schemeClr val="dk1"/>
                          </a:solidFill>
                        </a:rPr>
                        <a:t>Chen</a:t>
                      </a:r>
                      <a:endParaRPr sz="3000"/>
                    </a:p>
                  </a:txBody>
                  <a:tcPr marT="180000" marB="180000" marR="180000" marL="180000"/>
                </a:tc>
              </a:tr>
              <a:tr h="381000">
                <a:tc>
                  <a:txBody>
                    <a:bodyPr/>
                    <a:lstStyle/>
                    <a:p>
                      <a:pPr indent="0" lvl="0" marL="0" rtl="0" algn="l">
                        <a:spcBef>
                          <a:spcPts val="0"/>
                        </a:spcBef>
                        <a:spcAft>
                          <a:spcPts val="0"/>
                        </a:spcAft>
                        <a:buNone/>
                      </a:pPr>
                      <a:r>
                        <a:rPr lang="en-AU" sz="3000"/>
                        <a:t>Our project solution</a:t>
                      </a:r>
                      <a:endParaRPr sz="3000"/>
                    </a:p>
                  </a:txBody>
                  <a:tcPr marT="180000" marB="180000" marR="180000" marL="180000"/>
                </a:tc>
                <a:tc>
                  <a:txBody>
                    <a:bodyPr/>
                    <a:lstStyle/>
                    <a:p>
                      <a:pPr indent="0" lvl="0" marL="0" rtl="0" algn="ctr">
                        <a:spcBef>
                          <a:spcPts val="0"/>
                        </a:spcBef>
                        <a:spcAft>
                          <a:spcPts val="0"/>
                        </a:spcAft>
                        <a:buNone/>
                      </a:pPr>
                      <a:r>
                        <a:rPr lang="en-AU" sz="3000">
                          <a:solidFill>
                            <a:schemeClr val="dk1"/>
                          </a:solidFill>
                        </a:rPr>
                        <a:t>Amber (Ngoc Anh Dao)</a:t>
                      </a:r>
                      <a:endParaRPr sz="3000">
                        <a:solidFill>
                          <a:schemeClr val="dk1"/>
                        </a:solidFill>
                      </a:endParaRPr>
                    </a:p>
                  </a:txBody>
                  <a:tcPr marT="180000" marB="180000" marR="180000" marL="180000"/>
                </a:tc>
              </a:tr>
              <a:tr h="381000">
                <a:tc>
                  <a:txBody>
                    <a:bodyPr/>
                    <a:lstStyle/>
                    <a:p>
                      <a:pPr indent="0" lvl="0" marL="0" rtl="0" algn="l">
                        <a:spcBef>
                          <a:spcPts val="0"/>
                        </a:spcBef>
                        <a:spcAft>
                          <a:spcPts val="0"/>
                        </a:spcAft>
                        <a:buNone/>
                      </a:pPr>
                      <a:r>
                        <a:rPr lang="en-AU" sz="3000"/>
                        <a:t>Analysis of our solution</a:t>
                      </a:r>
                      <a:endParaRPr sz="3000"/>
                    </a:p>
                  </a:txBody>
                  <a:tcPr marT="180000" marB="180000" marR="180000" marL="180000"/>
                </a:tc>
                <a:tc>
                  <a:txBody>
                    <a:bodyPr/>
                    <a:lstStyle/>
                    <a:p>
                      <a:pPr indent="0" lvl="0" marL="0" rtl="0" algn="ctr">
                        <a:spcBef>
                          <a:spcPts val="0"/>
                        </a:spcBef>
                        <a:spcAft>
                          <a:spcPts val="0"/>
                        </a:spcAft>
                        <a:buNone/>
                      </a:pPr>
                      <a:r>
                        <a:rPr lang="en-AU" sz="3000">
                          <a:solidFill>
                            <a:schemeClr val="dk1"/>
                          </a:solidFill>
                        </a:rPr>
                        <a:t>Harry (Hoang Son Le)</a:t>
                      </a:r>
                      <a:endParaRPr sz="3000"/>
                    </a:p>
                  </a:txBody>
                  <a:tcPr marT="180000" marB="180000" marR="180000" marL="180000"/>
                </a:tc>
              </a:tr>
              <a:tr h="381000">
                <a:tc>
                  <a:txBody>
                    <a:bodyPr/>
                    <a:lstStyle/>
                    <a:p>
                      <a:pPr indent="0" lvl="0" marL="0" rtl="0" algn="l">
                        <a:spcBef>
                          <a:spcPts val="0"/>
                        </a:spcBef>
                        <a:spcAft>
                          <a:spcPts val="0"/>
                        </a:spcAft>
                        <a:buNone/>
                      </a:pPr>
                      <a:r>
                        <a:rPr lang="en-AU" sz="3000"/>
                        <a:t>Overview of the project plan </a:t>
                      </a:r>
                      <a:endParaRPr sz="3000"/>
                    </a:p>
                    <a:p>
                      <a:pPr indent="0" lvl="0" marL="0" rtl="0" algn="l">
                        <a:spcBef>
                          <a:spcPts val="0"/>
                        </a:spcBef>
                        <a:spcAft>
                          <a:spcPts val="0"/>
                        </a:spcAft>
                        <a:buNone/>
                      </a:pPr>
                      <a:r>
                        <a:rPr lang="en-AU" sz="3000"/>
                        <a:t>&amp; Conclusion</a:t>
                      </a:r>
                      <a:endParaRPr sz="3000"/>
                    </a:p>
                  </a:txBody>
                  <a:tcPr marT="180000" marB="180000" marR="180000" marL="180000"/>
                </a:tc>
                <a:tc>
                  <a:txBody>
                    <a:bodyPr/>
                    <a:lstStyle/>
                    <a:p>
                      <a:pPr indent="0" lvl="0" marL="0" rtl="0" algn="ctr">
                        <a:spcBef>
                          <a:spcPts val="0"/>
                        </a:spcBef>
                        <a:spcAft>
                          <a:spcPts val="0"/>
                        </a:spcAft>
                        <a:buNone/>
                      </a:pPr>
                      <a:r>
                        <a:rPr lang="en-AU" sz="3000">
                          <a:solidFill>
                            <a:schemeClr val="dk1"/>
                          </a:solidFill>
                        </a:rPr>
                        <a:t>Harry </a:t>
                      </a:r>
                      <a:r>
                        <a:rPr lang="en-AU" sz="3000">
                          <a:solidFill>
                            <a:schemeClr val="dk1"/>
                          </a:solidFill>
                        </a:rPr>
                        <a:t>(Hoang Son Le)</a:t>
                      </a:r>
                      <a:endParaRPr sz="3000">
                        <a:solidFill>
                          <a:schemeClr val="dk1"/>
                        </a:solidFill>
                      </a:endParaRPr>
                    </a:p>
                  </a:txBody>
                  <a:tcPr marT="180000" marB="180000" marR="180000" marL="180000"/>
                </a:tc>
              </a:tr>
            </a:tbl>
          </a:graphicData>
        </a:graphic>
      </p:graphicFrame>
      <p:sp>
        <p:nvSpPr>
          <p:cNvPr id="134" name="Google Shape;134;p3"/>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2c4a208f1fa_0_12"/>
          <p:cNvSpPr txBox="1"/>
          <p:nvPr>
            <p:ph type="title"/>
          </p:nvPr>
        </p:nvSpPr>
        <p:spPr>
          <a:xfrm>
            <a:off x="914399" y="539326"/>
            <a:ext cx="14220000" cy="14097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5000"/>
              <a:buFont typeface="Arial"/>
              <a:buNone/>
            </a:pPr>
            <a:r>
              <a:rPr lang="en-AU"/>
              <a:t>Content</a:t>
            </a:r>
            <a:endParaRPr/>
          </a:p>
        </p:txBody>
      </p:sp>
      <p:graphicFrame>
        <p:nvGraphicFramePr>
          <p:cNvPr id="331" name="Google Shape;331;g2c4a208f1fa_0_12"/>
          <p:cNvGraphicFramePr/>
          <p:nvPr/>
        </p:nvGraphicFramePr>
        <p:xfrm>
          <a:off x="2498813" y="1786213"/>
          <a:ext cx="3000000" cy="3000000"/>
        </p:xfrm>
        <a:graphic>
          <a:graphicData uri="http://schemas.openxmlformats.org/drawingml/2006/table">
            <a:tbl>
              <a:tblPr>
                <a:noFill/>
                <a:tableStyleId>{C83BE48E-8D65-4723-8D97-ED64874A6E5C}</a:tableStyleId>
              </a:tblPr>
              <a:tblGrid>
                <a:gridCol w="6616750"/>
                <a:gridCol w="5461975"/>
              </a:tblGrid>
              <a:tr h="381000">
                <a:tc>
                  <a:txBody>
                    <a:bodyPr/>
                    <a:lstStyle/>
                    <a:p>
                      <a:pPr indent="0" lvl="0" marL="0" rtl="0" algn="l">
                        <a:spcBef>
                          <a:spcPts val="0"/>
                        </a:spcBef>
                        <a:spcAft>
                          <a:spcPts val="0"/>
                        </a:spcAft>
                        <a:buNone/>
                      </a:pPr>
                      <a:r>
                        <a:rPr lang="en-AU" sz="3000">
                          <a:solidFill>
                            <a:schemeClr val="lt1"/>
                          </a:solidFill>
                        </a:rPr>
                        <a:t>Section</a:t>
                      </a:r>
                      <a:endParaRPr sz="3000">
                        <a:solidFill>
                          <a:schemeClr val="lt1"/>
                        </a:solidFill>
                      </a:endParaRPr>
                    </a:p>
                  </a:txBody>
                  <a:tcPr marT="180000" marB="180000" marR="180000" marL="180000">
                    <a:solidFill>
                      <a:schemeClr val="dk2"/>
                    </a:solidFill>
                  </a:tcPr>
                </a:tc>
                <a:tc>
                  <a:txBody>
                    <a:bodyPr/>
                    <a:lstStyle/>
                    <a:p>
                      <a:pPr indent="0" lvl="0" marL="0" rtl="0" algn="ctr">
                        <a:spcBef>
                          <a:spcPts val="0"/>
                        </a:spcBef>
                        <a:spcAft>
                          <a:spcPts val="0"/>
                        </a:spcAft>
                        <a:buNone/>
                      </a:pPr>
                      <a:r>
                        <a:rPr lang="en-AU" sz="3000">
                          <a:solidFill>
                            <a:schemeClr val="lt1"/>
                          </a:solidFill>
                        </a:rPr>
                        <a:t>Presented by</a:t>
                      </a:r>
                      <a:endParaRPr sz="3000">
                        <a:solidFill>
                          <a:schemeClr val="lt1"/>
                        </a:solidFill>
                      </a:endParaRPr>
                    </a:p>
                  </a:txBody>
                  <a:tcPr marT="180000" marB="180000" marR="180000" marL="180000">
                    <a:solidFill>
                      <a:schemeClr val="dk2"/>
                    </a:solidFill>
                  </a:tcPr>
                </a:tc>
              </a:tr>
              <a:tr h="381000">
                <a:tc>
                  <a:txBody>
                    <a:bodyPr/>
                    <a:lstStyle/>
                    <a:p>
                      <a:pPr indent="0" lvl="0" marL="0" rtl="0" algn="l">
                        <a:spcBef>
                          <a:spcPts val="0"/>
                        </a:spcBef>
                        <a:spcAft>
                          <a:spcPts val="0"/>
                        </a:spcAft>
                        <a:buNone/>
                      </a:pPr>
                      <a:r>
                        <a:rPr lang="en-AU" sz="3000">
                          <a:solidFill>
                            <a:schemeClr val="dk1"/>
                          </a:solidFill>
                        </a:rPr>
                        <a:t>Industry overview</a:t>
                      </a:r>
                      <a:endParaRPr sz="3000">
                        <a:solidFill>
                          <a:schemeClr val="dk1"/>
                        </a:solidFill>
                      </a:endParaRPr>
                    </a:p>
                  </a:txBody>
                  <a:tcPr marT="180000" marB="180000" marR="180000" marL="180000"/>
                </a:tc>
                <a:tc>
                  <a:txBody>
                    <a:bodyPr/>
                    <a:lstStyle/>
                    <a:p>
                      <a:pPr indent="0" lvl="0" marL="0" rtl="0" algn="ctr">
                        <a:spcBef>
                          <a:spcPts val="0"/>
                        </a:spcBef>
                        <a:spcAft>
                          <a:spcPts val="0"/>
                        </a:spcAft>
                        <a:buNone/>
                      </a:pPr>
                      <a:r>
                        <a:rPr lang="en-AU" sz="3000">
                          <a:solidFill>
                            <a:schemeClr val="dk1"/>
                          </a:solidFill>
                        </a:rPr>
                        <a:t>Yuqing Chen</a:t>
                      </a:r>
                      <a:endParaRPr sz="3000">
                        <a:solidFill>
                          <a:schemeClr val="dk1"/>
                        </a:solidFill>
                      </a:endParaRPr>
                    </a:p>
                  </a:txBody>
                  <a:tcPr marT="180000" marB="180000" marR="180000" marL="180000"/>
                </a:tc>
              </a:tr>
              <a:tr h="381000">
                <a:tc>
                  <a:txBody>
                    <a:bodyPr/>
                    <a:lstStyle/>
                    <a:p>
                      <a:pPr indent="0" lvl="0" marL="0" rtl="0" algn="l">
                        <a:spcBef>
                          <a:spcPts val="0"/>
                        </a:spcBef>
                        <a:spcAft>
                          <a:spcPts val="0"/>
                        </a:spcAft>
                        <a:buNone/>
                      </a:pPr>
                      <a:r>
                        <a:rPr lang="en-AU" sz="3000"/>
                        <a:t>Limitations of existing systems</a:t>
                      </a:r>
                      <a:endParaRPr sz="3000"/>
                    </a:p>
                  </a:txBody>
                  <a:tcPr marT="180000" marB="180000" marR="180000" marL="180000"/>
                </a:tc>
                <a:tc>
                  <a:txBody>
                    <a:bodyPr/>
                    <a:lstStyle/>
                    <a:p>
                      <a:pPr indent="0" lvl="0" marL="0" rtl="0" algn="ctr">
                        <a:spcBef>
                          <a:spcPts val="0"/>
                        </a:spcBef>
                        <a:spcAft>
                          <a:spcPts val="0"/>
                        </a:spcAft>
                        <a:buNone/>
                      </a:pPr>
                      <a:r>
                        <a:rPr lang="en-AU" sz="3000">
                          <a:solidFill>
                            <a:schemeClr val="dk1"/>
                          </a:solidFill>
                        </a:rPr>
                        <a:t>Yuqing Chen</a:t>
                      </a:r>
                      <a:endParaRPr sz="3000"/>
                    </a:p>
                  </a:txBody>
                  <a:tcPr marT="180000" marB="180000" marR="180000" marL="180000"/>
                </a:tc>
              </a:tr>
              <a:tr h="381000">
                <a:tc>
                  <a:txBody>
                    <a:bodyPr/>
                    <a:lstStyle/>
                    <a:p>
                      <a:pPr indent="0" lvl="0" marL="0" rtl="0" algn="l">
                        <a:spcBef>
                          <a:spcPts val="0"/>
                        </a:spcBef>
                        <a:spcAft>
                          <a:spcPts val="0"/>
                        </a:spcAft>
                        <a:buNone/>
                      </a:pPr>
                      <a:r>
                        <a:rPr lang="en-AU" sz="3000"/>
                        <a:t>Our project solution</a:t>
                      </a:r>
                      <a:endParaRPr sz="3000"/>
                    </a:p>
                  </a:txBody>
                  <a:tcPr marT="180000" marB="180000" marR="180000" marL="180000"/>
                </a:tc>
                <a:tc>
                  <a:txBody>
                    <a:bodyPr/>
                    <a:lstStyle/>
                    <a:p>
                      <a:pPr indent="0" lvl="0" marL="0" rtl="0" algn="ctr">
                        <a:spcBef>
                          <a:spcPts val="0"/>
                        </a:spcBef>
                        <a:spcAft>
                          <a:spcPts val="0"/>
                        </a:spcAft>
                        <a:buNone/>
                      </a:pPr>
                      <a:r>
                        <a:rPr lang="en-AU" sz="3000">
                          <a:solidFill>
                            <a:schemeClr val="dk1"/>
                          </a:solidFill>
                        </a:rPr>
                        <a:t>Amber (Ngoc Anh Dao)</a:t>
                      </a:r>
                      <a:endParaRPr sz="3000">
                        <a:solidFill>
                          <a:schemeClr val="dk1"/>
                        </a:solidFill>
                      </a:endParaRPr>
                    </a:p>
                  </a:txBody>
                  <a:tcPr marT="180000" marB="180000" marR="180000" marL="180000"/>
                </a:tc>
              </a:tr>
              <a:tr h="381000">
                <a:tc>
                  <a:txBody>
                    <a:bodyPr/>
                    <a:lstStyle/>
                    <a:p>
                      <a:pPr indent="0" lvl="0" marL="0" rtl="0" algn="l">
                        <a:spcBef>
                          <a:spcPts val="0"/>
                        </a:spcBef>
                        <a:spcAft>
                          <a:spcPts val="0"/>
                        </a:spcAft>
                        <a:buNone/>
                      </a:pPr>
                      <a:r>
                        <a:rPr b="1" lang="en-AU" sz="3000"/>
                        <a:t>Analysis of our solution</a:t>
                      </a:r>
                      <a:endParaRPr b="1" sz="3000"/>
                    </a:p>
                  </a:txBody>
                  <a:tcPr marT="180000" marB="180000" marR="180000" marL="180000">
                    <a:solidFill>
                      <a:srgbClr val="CFE2F3"/>
                    </a:solidFill>
                  </a:tcPr>
                </a:tc>
                <a:tc>
                  <a:txBody>
                    <a:bodyPr/>
                    <a:lstStyle/>
                    <a:p>
                      <a:pPr indent="0" lvl="0" marL="0" rtl="0" algn="ctr">
                        <a:spcBef>
                          <a:spcPts val="0"/>
                        </a:spcBef>
                        <a:spcAft>
                          <a:spcPts val="0"/>
                        </a:spcAft>
                        <a:buNone/>
                      </a:pPr>
                      <a:r>
                        <a:rPr b="1" lang="en-AU" sz="3000">
                          <a:solidFill>
                            <a:schemeClr val="dk1"/>
                          </a:solidFill>
                        </a:rPr>
                        <a:t>Harry (Hoang Son Le)</a:t>
                      </a:r>
                      <a:endParaRPr b="1" sz="3000"/>
                    </a:p>
                  </a:txBody>
                  <a:tcPr marT="180000" marB="180000" marR="180000" marL="180000">
                    <a:solidFill>
                      <a:srgbClr val="CFE2F3"/>
                    </a:solidFill>
                  </a:tcPr>
                </a:tc>
              </a:tr>
              <a:tr h="381000">
                <a:tc>
                  <a:txBody>
                    <a:bodyPr/>
                    <a:lstStyle/>
                    <a:p>
                      <a:pPr indent="0" lvl="0" marL="0" rtl="0" algn="l">
                        <a:spcBef>
                          <a:spcPts val="0"/>
                        </a:spcBef>
                        <a:spcAft>
                          <a:spcPts val="0"/>
                        </a:spcAft>
                        <a:buNone/>
                      </a:pPr>
                      <a:r>
                        <a:rPr lang="en-AU" sz="3000"/>
                        <a:t>Overview of the project plan </a:t>
                      </a:r>
                      <a:endParaRPr sz="3000"/>
                    </a:p>
                    <a:p>
                      <a:pPr indent="0" lvl="0" marL="0" rtl="0" algn="l">
                        <a:spcBef>
                          <a:spcPts val="0"/>
                        </a:spcBef>
                        <a:spcAft>
                          <a:spcPts val="0"/>
                        </a:spcAft>
                        <a:buNone/>
                      </a:pPr>
                      <a:r>
                        <a:rPr lang="en-AU" sz="3000"/>
                        <a:t>&amp; Conclusion</a:t>
                      </a:r>
                      <a:endParaRPr sz="3000"/>
                    </a:p>
                  </a:txBody>
                  <a:tcPr marT="180000" marB="180000" marR="180000" marL="180000"/>
                </a:tc>
                <a:tc>
                  <a:txBody>
                    <a:bodyPr/>
                    <a:lstStyle/>
                    <a:p>
                      <a:pPr indent="0" lvl="0" marL="0" rtl="0" algn="ctr">
                        <a:spcBef>
                          <a:spcPts val="0"/>
                        </a:spcBef>
                        <a:spcAft>
                          <a:spcPts val="0"/>
                        </a:spcAft>
                        <a:buNone/>
                      </a:pPr>
                      <a:r>
                        <a:rPr lang="en-AU" sz="3000">
                          <a:solidFill>
                            <a:schemeClr val="dk1"/>
                          </a:solidFill>
                        </a:rPr>
                        <a:t>Harry (Hoang Son Le)</a:t>
                      </a:r>
                      <a:endParaRPr sz="3000">
                        <a:solidFill>
                          <a:schemeClr val="dk1"/>
                        </a:solidFill>
                      </a:endParaRPr>
                    </a:p>
                  </a:txBody>
                  <a:tcPr marT="180000" marB="180000" marR="180000" marL="180000"/>
                </a:tc>
              </a:tr>
            </a:tbl>
          </a:graphicData>
        </a:graphic>
      </p:graphicFrame>
      <p:sp>
        <p:nvSpPr>
          <p:cNvPr id="332" name="Google Shape;332;g2c4a208f1fa_0_12"/>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c17b1169f2_0_47"/>
          <p:cNvSpPr txBox="1"/>
          <p:nvPr>
            <p:ph type="title"/>
          </p:nvPr>
        </p:nvSpPr>
        <p:spPr>
          <a:xfrm>
            <a:off x="914400" y="539325"/>
            <a:ext cx="14220000" cy="111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Analysis of our solution</a:t>
            </a:r>
            <a:endParaRPr/>
          </a:p>
        </p:txBody>
      </p:sp>
      <p:sp>
        <p:nvSpPr>
          <p:cNvPr id="338" name="Google Shape;338;g2c17b1169f2_0_47"/>
          <p:cNvSpPr txBox="1"/>
          <p:nvPr>
            <p:ph idx="1" type="body"/>
          </p:nvPr>
        </p:nvSpPr>
        <p:spPr>
          <a:xfrm>
            <a:off x="914400" y="1850475"/>
            <a:ext cx="14220000" cy="65709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AU"/>
              <a:t>Incorporate features of existing solutions</a:t>
            </a:r>
            <a:endParaRPr/>
          </a:p>
          <a:p>
            <a:pPr indent="-342900" lvl="1" marL="914400" rtl="0" algn="l">
              <a:spcBef>
                <a:spcPts val="0"/>
              </a:spcBef>
              <a:spcAft>
                <a:spcPts val="0"/>
              </a:spcAft>
              <a:buSzPts val="1800"/>
              <a:buChar char="﻿"/>
            </a:pPr>
            <a:r>
              <a:rPr lang="en-AU"/>
              <a:t>Text to image generation </a:t>
            </a:r>
            <a:endParaRPr/>
          </a:p>
          <a:p>
            <a:pPr indent="-342900" lvl="1" marL="914400" rtl="0" algn="l">
              <a:spcBef>
                <a:spcPts val="0"/>
              </a:spcBef>
              <a:spcAft>
                <a:spcPts val="0"/>
              </a:spcAft>
              <a:buSzPts val="1800"/>
              <a:buChar char="﻿"/>
            </a:pPr>
            <a:r>
              <a:rPr lang="en-AU"/>
              <a:t>Chat log/conversation log </a:t>
            </a:r>
            <a:endParaRPr/>
          </a:p>
          <a:p>
            <a:pPr indent="-342900" lvl="1" marL="914400" rtl="0" algn="l">
              <a:spcBef>
                <a:spcPts val="0"/>
              </a:spcBef>
              <a:spcAft>
                <a:spcPts val="0"/>
              </a:spcAft>
              <a:buSzPts val="1800"/>
              <a:buChar char="﻿"/>
            </a:pPr>
            <a:r>
              <a:t/>
            </a:r>
            <a:endParaRPr/>
          </a:p>
          <a:p>
            <a:pPr indent="-342900" lvl="0" marL="457200" rtl="0" algn="l">
              <a:spcBef>
                <a:spcPts val="0"/>
              </a:spcBef>
              <a:spcAft>
                <a:spcPts val="0"/>
              </a:spcAft>
              <a:buSzPts val="1800"/>
              <a:buChar char="﻿"/>
            </a:pPr>
            <a:r>
              <a:rPr lang="en-AU"/>
              <a:t>Add features based on current </a:t>
            </a:r>
            <a:r>
              <a:rPr lang="en-AU"/>
              <a:t>research</a:t>
            </a:r>
            <a:r>
              <a:rPr lang="en-AU"/>
              <a:t> capabilities  </a:t>
            </a:r>
            <a:endParaRPr/>
          </a:p>
          <a:p>
            <a:pPr indent="-342900" lvl="1" marL="914400" rtl="0" algn="l">
              <a:spcBef>
                <a:spcPts val="0"/>
              </a:spcBef>
              <a:spcAft>
                <a:spcPts val="0"/>
              </a:spcAft>
              <a:buSzPts val="1800"/>
              <a:buChar char="﻿"/>
            </a:pPr>
            <a:r>
              <a:rPr lang="en-AU"/>
              <a:t>Image editing </a:t>
            </a:r>
            <a:endParaRPr/>
          </a:p>
          <a:p>
            <a:pPr indent="-342900" lvl="1" marL="914400" rtl="0" algn="l">
              <a:spcBef>
                <a:spcPts val="0"/>
              </a:spcBef>
              <a:spcAft>
                <a:spcPts val="0"/>
              </a:spcAft>
              <a:buSzPts val="1800"/>
              <a:buChar char="﻿"/>
            </a:pPr>
            <a:r>
              <a:rPr lang="en-AU"/>
              <a:t>Masked inpainting </a:t>
            </a:r>
            <a:endParaRPr/>
          </a:p>
          <a:p>
            <a:pPr indent="-342900" lvl="1" marL="914400" rtl="0" algn="l">
              <a:spcBef>
                <a:spcPts val="0"/>
              </a:spcBef>
              <a:spcAft>
                <a:spcPts val="0"/>
              </a:spcAft>
              <a:buSzPts val="1800"/>
              <a:buChar char="﻿"/>
            </a:pPr>
            <a:r>
              <a:rPr lang="en-AU"/>
              <a:t>Image to Image translation </a:t>
            </a:r>
            <a:endParaRPr/>
          </a:p>
          <a:p>
            <a:pPr indent="0" lvl="0" marL="914400" rtl="0" algn="l">
              <a:spcBef>
                <a:spcPts val="0"/>
              </a:spcBef>
              <a:spcAft>
                <a:spcPts val="0"/>
              </a:spcAft>
              <a:buNone/>
            </a:pPr>
            <a:r>
              <a:t/>
            </a:r>
            <a:endParaRPr/>
          </a:p>
          <a:p>
            <a:pPr indent="-342900" lvl="0" marL="457200" rtl="0" algn="l">
              <a:spcBef>
                <a:spcPts val="0"/>
              </a:spcBef>
              <a:spcAft>
                <a:spcPts val="0"/>
              </a:spcAft>
              <a:buSzPts val="1800"/>
              <a:buChar char="﻿"/>
            </a:pPr>
            <a:r>
              <a:t/>
            </a:r>
            <a:endParaRPr/>
          </a:p>
        </p:txBody>
      </p:sp>
      <p:sp>
        <p:nvSpPr>
          <p:cNvPr id="339" name="Google Shape;339;g2c17b1169f2_0_47"/>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2c382d53ad5_0_12"/>
          <p:cNvSpPr txBox="1"/>
          <p:nvPr>
            <p:ph type="title"/>
          </p:nvPr>
        </p:nvSpPr>
        <p:spPr>
          <a:xfrm>
            <a:off x="914400" y="539325"/>
            <a:ext cx="14220000" cy="111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Image to Image Generation</a:t>
            </a:r>
            <a:endParaRPr/>
          </a:p>
        </p:txBody>
      </p:sp>
      <p:pic>
        <p:nvPicPr>
          <p:cNvPr id="345" name="Google Shape;345;g2c382d53ad5_0_12"/>
          <p:cNvPicPr preferRelativeResize="0"/>
          <p:nvPr/>
        </p:nvPicPr>
        <p:blipFill>
          <a:blip r:embed="rId3">
            <a:alphaModFix/>
          </a:blip>
          <a:stretch>
            <a:fillRect/>
          </a:stretch>
        </p:blipFill>
        <p:spPr>
          <a:xfrm>
            <a:off x="914400" y="1964025"/>
            <a:ext cx="13573300" cy="4856300"/>
          </a:xfrm>
          <a:prstGeom prst="rect">
            <a:avLst/>
          </a:prstGeom>
          <a:noFill/>
          <a:ln>
            <a:noFill/>
          </a:ln>
        </p:spPr>
      </p:pic>
      <p:sp>
        <p:nvSpPr>
          <p:cNvPr id="346" name="Google Shape;346;g2c382d53ad5_0_12"/>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c382d53ad5_0_6"/>
          <p:cNvSpPr txBox="1"/>
          <p:nvPr>
            <p:ph type="title"/>
          </p:nvPr>
        </p:nvSpPr>
        <p:spPr>
          <a:xfrm>
            <a:off x="914400" y="539325"/>
            <a:ext cx="14220000" cy="111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Masked guided generation</a:t>
            </a:r>
            <a:endParaRPr/>
          </a:p>
        </p:txBody>
      </p:sp>
      <p:pic>
        <p:nvPicPr>
          <p:cNvPr id="352" name="Google Shape;352;g2c382d53ad5_0_6"/>
          <p:cNvPicPr preferRelativeResize="0"/>
          <p:nvPr/>
        </p:nvPicPr>
        <p:blipFill>
          <a:blip r:embed="rId3">
            <a:alphaModFix/>
          </a:blip>
          <a:stretch>
            <a:fillRect/>
          </a:stretch>
        </p:blipFill>
        <p:spPr>
          <a:xfrm>
            <a:off x="914400" y="1738313"/>
            <a:ext cx="12954000" cy="5667375"/>
          </a:xfrm>
          <a:prstGeom prst="rect">
            <a:avLst/>
          </a:prstGeom>
          <a:noFill/>
          <a:ln>
            <a:noFill/>
          </a:ln>
        </p:spPr>
      </p:pic>
      <p:sp>
        <p:nvSpPr>
          <p:cNvPr id="353" name="Google Shape;353;g2c382d53ad5_0_6"/>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2c17b1169f2_0_52"/>
          <p:cNvSpPr txBox="1"/>
          <p:nvPr>
            <p:ph type="title"/>
          </p:nvPr>
        </p:nvSpPr>
        <p:spPr>
          <a:xfrm>
            <a:off x="914400" y="539325"/>
            <a:ext cx="14220000" cy="111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Possible applications - Medical</a:t>
            </a:r>
            <a:endParaRPr/>
          </a:p>
        </p:txBody>
      </p:sp>
      <p:sp>
        <p:nvSpPr>
          <p:cNvPr id="359" name="Google Shape;359;g2c17b1169f2_0_52"/>
          <p:cNvSpPr txBox="1"/>
          <p:nvPr>
            <p:ph idx="1" type="body"/>
          </p:nvPr>
        </p:nvSpPr>
        <p:spPr>
          <a:xfrm>
            <a:off x="914400" y="1653525"/>
            <a:ext cx="5535900" cy="6768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AU"/>
              <a:t>Counter-factual analysis:</a:t>
            </a:r>
            <a:endParaRPr/>
          </a:p>
          <a:p>
            <a:pPr indent="0" lvl="0" marL="0" rtl="0" algn="l">
              <a:spcBef>
                <a:spcPts val="0"/>
              </a:spcBef>
              <a:spcAft>
                <a:spcPts val="0"/>
              </a:spcAft>
              <a:buNone/>
            </a:pPr>
            <a:r>
              <a:rPr lang="en-AU"/>
              <a:t>	Example:</a:t>
            </a:r>
            <a:endParaRPr/>
          </a:p>
          <a:p>
            <a:pPr indent="0" lvl="0" marL="0" rtl="0" algn="l">
              <a:spcBef>
                <a:spcPts val="0"/>
              </a:spcBef>
              <a:spcAft>
                <a:spcPts val="0"/>
              </a:spcAft>
              <a:buNone/>
            </a:pPr>
            <a:r>
              <a:rPr lang="en-AU"/>
              <a:t>		“Generate a CT-Scan of </a:t>
            </a:r>
            <a:endParaRPr/>
          </a:p>
          <a:p>
            <a:pPr indent="0" lvl="0" marL="0" rtl="0" algn="l">
              <a:spcBef>
                <a:spcPts val="0"/>
              </a:spcBef>
              <a:spcAft>
                <a:spcPts val="0"/>
              </a:spcAft>
              <a:buNone/>
            </a:pPr>
            <a:r>
              <a:rPr lang="en-AU"/>
              <a:t>	a person not afflicted with </a:t>
            </a:r>
            <a:endParaRPr/>
          </a:p>
          <a:p>
            <a:pPr indent="0" lvl="0" marL="0" rtl="0" algn="l">
              <a:spcBef>
                <a:spcPts val="0"/>
              </a:spcBef>
              <a:spcAft>
                <a:spcPts val="0"/>
              </a:spcAft>
              <a:buNone/>
            </a:pPr>
            <a:r>
              <a:rPr lang="en-AU"/>
              <a:t>	pneumonia”</a:t>
            </a:r>
            <a:endParaRPr/>
          </a:p>
        </p:txBody>
      </p:sp>
      <p:pic>
        <p:nvPicPr>
          <p:cNvPr id="360" name="Google Shape;360;g2c17b1169f2_0_52"/>
          <p:cNvPicPr preferRelativeResize="0"/>
          <p:nvPr/>
        </p:nvPicPr>
        <p:blipFill>
          <a:blip r:embed="rId3">
            <a:alphaModFix/>
          </a:blip>
          <a:stretch>
            <a:fillRect/>
          </a:stretch>
        </p:blipFill>
        <p:spPr>
          <a:xfrm>
            <a:off x="7079425" y="1653525"/>
            <a:ext cx="5867400" cy="6496050"/>
          </a:xfrm>
          <a:prstGeom prst="rect">
            <a:avLst/>
          </a:prstGeom>
          <a:noFill/>
          <a:ln>
            <a:noFill/>
          </a:ln>
        </p:spPr>
      </p:pic>
      <p:sp>
        <p:nvSpPr>
          <p:cNvPr id="361" name="Google Shape;361;g2c17b1169f2_0_52"/>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c4a208f1fa_0_18"/>
          <p:cNvSpPr txBox="1"/>
          <p:nvPr>
            <p:ph type="title"/>
          </p:nvPr>
        </p:nvSpPr>
        <p:spPr>
          <a:xfrm>
            <a:off x="914399" y="539326"/>
            <a:ext cx="14220000" cy="14097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5000"/>
              <a:buFont typeface="Arial"/>
              <a:buNone/>
            </a:pPr>
            <a:r>
              <a:rPr lang="en-AU"/>
              <a:t>Content</a:t>
            </a:r>
            <a:endParaRPr/>
          </a:p>
        </p:txBody>
      </p:sp>
      <p:graphicFrame>
        <p:nvGraphicFramePr>
          <p:cNvPr id="367" name="Google Shape;367;g2c4a208f1fa_0_18"/>
          <p:cNvGraphicFramePr/>
          <p:nvPr/>
        </p:nvGraphicFramePr>
        <p:xfrm>
          <a:off x="2498813" y="1786213"/>
          <a:ext cx="3000000" cy="3000000"/>
        </p:xfrm>
        <a:graphic>
          <a:graphicData uri="http://schemas.openxmlformats.org/drawingml/2006/table">
            <a:tbl>
              <a:tblPr>
                <a:noFill/>
                <a:tableStyleId>{C83BE48E-8D65-4723-8D97-ED64874A6E5C}</a:tableStyleId>
              </a:tblPr>
              <a:tblGrid>
                <a:gridCol w="6616750"/>
                <a:gridCol w="5461975"/>
              </a:tblGrid>
              <a:tr h="381000">
                <a:tc>
                  <a:txBody>
                    <a:bodyPr/>
                    <a:lstStyle/>
                    <a:p>
                      <a:pPr indent="0" lvl="0" marL="0" rtl="0" algn="l">
                        <a:spcBef>
                          <a:spcPts val="0"/>
                        </a:spcBef>
                        <a:spcAft>
                          <a:spcPts val="0"/>
                        </a:spcAft>
                        <a:buNone/>
                      </a:pPr>
                      <a:r>
                        <a:rPr lang="en-AU" sz="3000">
                          <a:solidFill>
                            <a:schemeClr val="lt1"/>
                          </a:solidFill>
                        </a:rPr>
                        <a:t>Section</a:t>
                      </a:r>
                      <a:endParaRPr sz="3000">
                        <a:solidFill>
                          <a:schemeClr val="lt1"/>
                        </a:solidFill>
                      </a:endParaRPr>
                    </a:p>
                  </a:txBody>
                  <a:tcPr marT="180000" marB="180000" marR="180000" marL="180000">
                    <a:solidFill>
                      <a:schemeClr val="dk2"/>
                    </a:solidFill>
                  </a:tcPr>
                </a:tc>
                <a:tc>
                  <a:txBody>
                    <a:bodyPr/>
                    <a:lstStyle/>
                    <a:p>
                      <a:pPr indent="0" lvl="0" marL="0" rtl="0" algn="ctr">
                        <a:spcBef>
                          <a:spcPts val="0"/>
                        </a:spcBef>
                        <a:spcAft>
                          <a:spcPts val="0"/>
                        </a:spcAft>
                        <a:buNone/>
                      </a:pPr>
                      <a:r>
                        <a:rPr lang="en-AU" sz="3000">
                          <a:solidFill>
                            <a:schemeClr val="lt1"/>
                          </a:solidFill>
                        </a:rPr>
                        <a:t>Presented by</a:t>
                      </a:r>
                      <a:endParaRPr sz="3000">
                        <a:solidFill>
                          <a:schemeClr val="lt1"/>
                        </a:solidFill>
                      </a:endParaRPr>
                    </a:p>
                  </a:txBody>
                  <a:tcPr marT="180000" marB="180000" marR="180000" marL="180000">
                    <a:solidFill>
                      <a:schemeClr val="dk2"/>
                    </a:solidFill>
                  </a:tcPr>
                </a:tc>
              </a:tr>
              <a:tr h="381000">
                <a:tc>
                  <a:txBody>
                    <a:bodyPr/>
                    <a:lstStyle/>
                    <a:p>
                      <a:pPr indent="0" lvl="0" marL="0" rtl="0" algn="l">
                        <a:spcBef>
                          <a:spcPts val="0"/>
                        </a:spcBef>
                        <a:spcAft>
                          <a:spcPts val="0"/>
                        </a:spcAft>
                        <a:buNone/>
                      </a:pPr>
                      <a:r>
                        <a:rPr lang="en-AU" sz="3000">
                          <a:solidFill>
                            <a:schemeClr val="dk1"/>
                          </a:solidFill>
                        </a:rPr>
                        <a:t>Industry overview</a:t>
                      </a:r>
                      <a:endParaRPr sz="3000">
                        <a:solidFill>
                          <a:schemeClr val="dk1"/>
                        </a:solidFill>
                      </a:endParaRPr>
                    </a:p>
                  </a:txBody>
                  <a:tcPr marT="180000" marB="180000" marR="180000" marL="180000"/>
                </a:tc>
                <a:tc>
                  <a:txBody>
                    <a:bodyPr/>
                    <a:lstStyle/>
                    <a:p>
                      <a:pPr indent="0" lvl="0" marL="0" rtl="0" algn="ctr">
                        <a:spcBef>
                          <a:spcPts val="0"/>
                        </a:spcBef>
                        <a:spcAft>
                          <a:spcPts val="0"/>
                        </a:spcAft>
                        <a:buNone/>
                      </a:pPr>
                      <a:r>
                        <a:rPr lang="en-AU" sz="3000">
                          <a:solidFill>
                            <a:schemeClr val="dk1"/>
                          </a:solidFill>
                        </a:rPr>
                        <a:t>Yuqing Chen</a:t>
                      </a:r>
                      <a:endParaRPr sz="3000">
                        <a:solidFill>
                          <a:schemeClr val="dk1"/>
                        </a:solidFill>
                      </a:endParaRPr>
                    </a:p>
                  </a:txBody>
                  <a:tcPr marT="180000" marB="180000" marR="180000" marL="180000"/>
                </a:tc>
              </a:tr>
              <a:tr h="381000">
                <a:tc>
                  <a:txBody>
                    <a:bodyPr/>
                    <a:lstStyle/>
                    <a:p>
                      <a:pPr indent="0" lvl="0" marL="0" rtl="0" algn="l">
                        <a:spcBef>
                          <a:spcPts val="0"/>
                        </a:spcBef>
                        <a:spcAft>
                          <a:spcPts val="0"/>
                        </a:spcAft>
                        <a:buNone/>
                      </a:pPr>
                      <a:r>
                        <a:rPr lang="en-AU" sz="3000"/>
                        <a:t>Limitations of existing systems</a:t>
                      </a:r>
                      <a:endParaRPr sz="3000"/>
                    </a:p>
                  </a:txBody>
                  <a:tcPr marT="180000" marB="180000" marR="180000" marL="180000"/>
                </a:tc>
                <a:tc>
                  <a:txBody>
                    <a:bodyPr/>
                    <a:lstStyle/>
                    <a:p>
                      <a:pPr indent="0" lvl="0" marL="0" rtl="0" algn="ctr">
                        <a:spcBef>
                          <a:spcPts val="0"/>
                        </a:spcBef>
                        <a:spcAft>
                          <a:spcPts val="0"/>
                        </a:spcAft>
                        <a:buNone/>
                      </a:pPr>
                      <a:r>
                        <a:rPr lang="en-AU" sz="3000">
                          <a:solidFill>
                            <a:schemeClr val="dk1"/>
                          </a:solidFill>
                        </a:rPr>
                        <a:t>Yuqing Chen</a:t>
                      </a:r>
                      <a:endParaRPr sz="3000"/>
                    </a:p>
                  </a:txBody>
                  <a:tcPr marT="180000" marB="180000" marR="180000" marL="180000"/>
                </a:tc>
              </a:tr>
              <a:tr h="381000">
                <a:tc>
                  <a:txBody>
                    <a:bodyPr/>
                    <a:lstStyle/>
                    <a:p>
                      <a:pPr indent="0" lvl="0" marL="0" rtl="0" algn="l">
                        <a:spcBef>
                          <a:spcPts val="0"/>
                        </a:spcBef>
                        <a:spcAft>
                          <a:spcPts val="0"/>
                        </a:spcAft>
                        <a:buNone/>
                      </a:pPr>
                      <a:r>
                        <a:rPr lang="en-AU" sz="3000"/>
                        <a:t>Our project solution</a:t>
                      </a:r>
                      <a:endParaRPr sz="3000"/>
                    </a:p>
                  </a:txBody>
                  <a:tcPr marT="180000" marB="180000" marR="180000" marL="180000"/>
                </a:tc>
                <a:tc>
                  <a:txBody>
                    <a:bodyPr/>
                    <a:lstStyle/>
                    <a:p>
                      <a:pPr indent="0" lvl="0" marL="0" rtl="0" algn="ctr">
                        <a:spcBef>
                          <a:spcPts val="0"/>
                        </a:spcBef>
                        <a:spcAft>
                          <a:spcPts val="0"/>
                        </a:spcAft>
                        <a:buNone/>
                      </a:pPr>
                      <a:r>
                        <a:rPr lang="en-AU" sz="3000">
                          <a:solidFill>
                            <a:schemeClr val="dk1"/>
                          </a:solidFill>
                        </a:rPr>
                        <a:t>Amber (Ngoc Anh Dao)</a:t>
                      </a:r>
                      <a:endParaRPr sz="3000">
                        <a:solidFill>
                          <a:schemeClr val="dk1"/>
                        </a:solidFill>
                      </a:endParaRPr>
                    </a:p>
                  </a:txBody>
                  <a:tcPr marT="180000" marB="180000" marR="180000" marL="180000"/>
                </a:tc>
              </a:tr>
              <a:tr h="381000">
                <a:tc>
                  <a:txBody>
                    <a:bodyPr/>
                    <a:lstStyle/>
                    <a:p>
                      <a:pPr indent="0" lvl="0" marL="0" rtl="0" algn="l">
                        <a:spcBef>
                          <a:spcPts val="0"/>
                        </a:spcBef>
                        <a:spcAft>
                          <a:spcPts val="0"/>
                        </a:spcAft>
                        <a:buNone/>
                      </a:pPr>
                      <a:r>
                        <a:rPr lang="en-AU" sz="3000"/>
                        <a:t>Analysis of our solution</a:t>
                      </a:r>
                      <a:endParaRPr sz="3000"/>
                    </a:p>
                  </a:txBody>
                  <a:tcPr marT="180000" marB="180000" marR="180000" marL="180000"/>
                </a:tc>
                <a:tc>
                  <a:txBody>
                    <a:bodyPr/>
                    <a:lstStyle/>
                    <a:p>
                      <a:pPr indent="0" lvl="0" marL="0" rtl="0" algn="ctr">
                        <a:spcBef>
                          <a:spcPts val="0"/>
                        </a:spcBef>
                        <a:spcAft>
                          <a:spcPts val="0"/>
                        </a:spcAft>
                        <a:buNone/>
                      </a:pPr>
                      <a:r>
                        <a:rPr lang="en-AU" sz="3000">
                          <a:solidFill>
                            <a:schemeClr val="dk1"/>
                          </a:solidFill>
                        </a:rPr>
                        <a:t>Harry (Hoang Son Le)</a:t>
                      </a:r>
                      <a:endParaRPr sz="3000"/>
                    </a:p>
                  </a:txBody>
                  <a:tcPr marT="180000" marB="180000" marR="180000" marL="180000"/>
                </a:tc>
              </a:tr>
              <a:tr h="381000">
                <a:tc>
                  <a:txBody>
                    <a:bodyPr/>
                    <a:lstStyle/>
                    <a:p>
                      <a:pPr indent="0" lvl="0" marL="0" rtl="0" algn="l">
                        <a:spcBef>
                          <a:spcPts val="0"/>
                        </a:spcBef>
                        <a:spcAft>
                          <a:spcPts val="0"/>
                        </a:spcAft>
                        <a:buNone/>
                      </a:pPr>
                      <a:r>
                        <a:rPr b="1" lang="en-AU" sz="3000"/>
                        <a:t>Overview of the project plan </a:t>
                      </a:r>
                      <a:endParaRPr b="1" sz="3000"/>
                    </a:p>
                    <a:p>
                      <a:pPr indent="0" lvl="0" marL="0" rtl="0" algn="l">
                        <a:spcBef>
                          <a:spcPts val="0"/>
                        </a:spcBef>
                        <a:spcAft>
                          <a:spcPts val="0"/>
                        </a:spcAft>
                        <a:buNone/>
                      </a:pPr>
                      <a:r>
                        <a:rPr b="1" lang="en-AU" sz="3000"/>
                        <a:t>&amp; Conclusion</a:t>
                      </a:r>
                      <a:endParaRPr b="1" sz="3000"/>
                    </a:p>
                  </a:txBody>
                  <a:tcPr marT="180000" marB="180000" marR="180000" marL="180000">
                    <a:solidFill>
                      <a:srgbClr val="CFE2F3"/>
                    </a:solidFill>
                  </a:tcPr>
                </a:tc>
                <a:tc>
                  <a:txBody>
                    <a:bodyPr/>
                    <a:lstStyle/>
                    <a:p>
                      <a:pPr indent="0" lvl="0" marL="0" rtl="0" algn="ctr">
                        <a:spcBef>
                          <a:spcPts val="0"/>
                        </a:spcBef>
                        <a:spcAft>
                          <a:spcPts val="0"/>
                        </a:spcAft>
                        <a:buNone/>
                      </a:pPr>
                      <a:r>
                        <a:rPr b="1" lang="en-AU" sz="3000">
                          <a:solidFill>
                            <a:schemeClr val="dk1"/>
                          </a:solidFill>
                        </a:rPr>
                        <a:t>Harry (Hoang Son Le)</a:t>
                      </a:r>
                      <a:endParaRPr b="1" sz="3000">
                        <a:solidFill>
                          <a:schemeClr val="dk1"/>
                        </a:solidFill>
                      </a:endParaRPr>
                    </a:p>
                  </a:txBody>
                  <a:tcPr marT="180000" marB="180000" marR="180000" marL="180000">
                    <a:solidFill>
                      <a:srgbClr val="CFE2F3"/>
                    </a:solidFill>
                  </a:tcPr>
                </a:tc>
              </a:tr>
            </a:tbl>
          </a:graphicData>
        </a:graphic>
      </p:graphicFrame>
      <p:sp>
        <p:nvSpPr>
          <p:cNvPr id="368" name="Google Shape;368;g2c4a208f1fa_0_18"/>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2c17b1169f2_0_69"/>
          <p:cNvSpPr txBox="1"/>
          <p:nvPr>
            <p:ph type="title"/>
          </p:nvPr>
        </p:nvSpPr>
        <p:spPr>
          <a:xfrm>
            <a:off x="914400" y="539325"/>
            <a:ext cx="14220000" cy="111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Overview of Project Plan</a:t>
            </a:r>
            <a:endParaRPr/>
          </a:p>
        </p:txBody>
      </p:sp>
      <p:sp>
        <p:nvSpPr>
          <p:cNvPr id="374" name="Google Shape;374;g2c17b1169f2_0_69"/>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graphicFrame>
        <p:nvGraphicFramePr>
          <p:cNvPr id="375" name="Google Shape;375;g2c17b1169f2_0_69"/>
          <p:cNvGraphicFramePr/>
          <p:nvPr/>
        </p:nvGraphicFramePr>
        <p:xfrm>
          <a:off x="1180675" y="2183400"/>
          <a:ext cx="3000000" cy="3000000"/>
        </p:xfrm>
        <a:graphic>
          <a:graphicData uri="http://schemas.openxmlformats.org/drawingml/2006/table">
            <a:tbl>
              <a:tblPr>
                <a:noFill/>
                <a:tableStyleId>{C83BE48E-8D65-4723-8D97-ED64874A6E5C}</a:tableStyleId>
              </a:tblPr>
              <a:tblGrid>
                <a:gridCol w="5001900"/>
                <a:gridCol w="8872100"/>
              </a:tblGrid>
              <a:tr h="381000">
                <a:tc rowSpan="3">
                  <a:txBody>
                    <a:bodyPr/>
                    <a:lstStyle/>
                    <a:p>
                      <a:pPr indent="0" lvl="0" marL="0" rtl="0" algn="l">
                        <a:spcBef>
                          <a:spcPts val="0"/>
                        </a:spcBef>
                        <a:spcAft>
                          <a:spcPts val="0"/>
                        </a:spcAft>
                        <a:buNone/>
                      </a:pPr>
                      <a:r>
                        <a:rPr b="1" lang="en-AU" sz="2600"/>
                        <a:t>Milestone 1</a:t>
                      </a:r>
                      <a:endParaRPr b="1" sz="2600"/>
                    </a:p>
                  </a:txBody>
                  <a:tcPr marT="91425" marB="91425" marR="91425" marL="91425" anchor="ctr">
                    <a:lnB cap="flat" cmpd="sng" w="2857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AU" sz="2600"/>
                        <a:t>Finish FE UI design</a:t>
                      </a:r>
                      <a:endParaRPr sz="2600"/>
                    </a:p>
                  </a:txBody>
                  <a:tcPr marT="91425" marB="91425" marR="91425" marL="91425"/>
                </a:tc>
              </a:tr>
              <a:tr h="381000">
                <a:tc vMerge="1"/>
                <a:tc>
                  <a:txBody>
                    <a:bodyPr/>
                    <a:lstStyle/>
                    <a:p>
                      <a:pPr indent="0" lvl="0" marL="0" rtl="0" algn="l">
                        <a:spcBef>
                          <a:spcPts val="0"/>
                        </a:spcBef>
                        <a:spcAft>
                          <a:spcPts val="0"/>
                        </a:spcAft>
                        <a:buNone/>
                      </a:pPr>
                      <a:r>
                        <a:rPr lang="en-AU" sz="2600"/>
                        <a:t>Finish backend </a:t>
                      </a:r>
                      <a:r>
                        <a:rPr lang="en-AU" sz="2600"/>
                        <a:t>database</a:t>
                      </a:r>
                      <a:r>
                        <a:rPr lang="en-AU" sz="2600"/>
                        <a:t> system</a:t>
                      </a:r>
                      <a:endParaRPr sz="2600"/>
                    </a:p>
                  </a:txBody>
                  <a:tcPr marT="91425" marB="91425" marR="91425" marL="91425"/>
                </a:tc>
              </a:tr>
              <a:tr h="381000">
                <a:tc vMerge="1"/>
                <a:tc>
                  <a:txBody>
                    <a:bodyPr/>
                    <a:lstStyle/>
                    <a:p>
                      <a:pPr indent="0" lvl="0" marL="0" rtl="0" algn="l">
                        <a:spcBef>
                          <a:spcPts val="0"/>
                        </a:spcBef>
                        <a:spcAft>
                          <a:spcPts val="0"/>
                        </a:spcAft>
                        <a:buNone/>
                      </a:pPr>
                      <a:r>
                        <a:rPr lang="en-AU" sz="2600"/>
                        <a:t>Obtain pretrained image generation models</a:t>
                      </a:r>
                      <a:endParaRPr sz="2600"/>
                    </a:p>
                  </a:txBody>
                  <a:tcPr marT="91425" marB="91425" marR="91425" marL="91425">
                    <a:lnB cap="flat" cmpd="sng" w="28575">
                      <a:solidFill>
                        <a:srgbClr val="0000FF"/>
                      </a:solidFill>
                      <a:prstDash val="solid"/>
                      <a:round/>
                      <a:headEnd len="sm" w="sm" type="none"/>
                      <a:tailEnd len="sm" w="sm" type="none"/>
                    </a:lnB>
                  </a:tcPr>
                </a:tc>
              </a:tr>
              <a:tr h="381000">
                <a:tc rowSpan="2">
                  <a:txBody>
                    <a:bodyPr/>
                    <a:lstStyle/>
                    <a:p>
                      <a:pPr indent="0" lvl="0" marL="0" rtl="0" algn="l">
                        <a:spcBef>
                          <a:spcPts val="0"/>
                        </a:spcBef>
                        <a:spcAft>
                          <a:spcPts val="0"/>
                        </a:spcAft>
                        <a:buNone/>
                      </a:pPr>
                      <a:r>
                        <a:rPr b="1" lang="en-AU" sz="2600"/>
                        <a:t>Milestone 2</a:t>
                      </a:r>
                      <a:endParaRPr b="1" sz="2600"/>
                    </a:p>
                  </a:txBody>
                  <a:tcPr marT="91425" marB="91425" marR="91425" marL="91425" anchor="ctr">
                    <a:lnT cap="flat" cmpd="sng" w="28575">
                      <a:solidFill>
                        <a:srgbClr val="0000FF"/>
                      </a:solidFill>
                      <a:prstDash val="solid"/>
                      <a:round/>
                      <a:headEnd len="sm" w="sm" type="none"/>
                      <a:tailEnd len="sm" w="sm" type="none"/>
                    </a:lnT>
                    <a:lnB cap="flat" cmpd="sng" w="2857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AU" sz="2600"/>
                        <a:t>Implement text to image generation interface</a:t>
                      </a:r>
                      <a:endParaRPr sz="2600"/>
                    </a:p>
                  </a:txBody>
                  <a:tcPr marT="91425" marB="91425" marR="91425" marL="91425">
                    <a:lnT cap="flat" cmpd="sng" w="28575">
                      <a:solidFill>
                        <a:srgbClr val="0000FF"/>
                      </a:solidFill>
                      <a:prstDash val="solid"/>
                      <a:round/>
                      <a:headEnd len="sm" w="sm" type="none"/>
                      <a:tailEnd len="sm" w="sm" type="none"/>
                    </a:lnT>
                  </a:tcPr>
                </a:tc>
              </a:tr>
              <a:tr h="381000">
                <a:tc vMerge="1"/>
                <a:tc>
                  <a:txBody>
                    <a:bodyPr/>
                    <a:lstStyle/>
                    <a:p>
                      <a:pPr indent="0" lvl="0" marL="0" rtl="0" algn="l">
                        <a:spcBef>
                          <a:spcPts val="0"/>
                        </a:spcBef>
                        <a:spcAft>
                          <a:spcPts val="0"/>
                        </a:spcAft>
                        <a:buNone/>
                      </a:pPr>
                      <a:r>
                        <a:rPr lang="en-AU" sz="2600"/>
                        <a:t>Implement image editing interface + feature</a:t>
                      </a:r>
                      <a:endParaRPr sz="2600"/>
                    </a:p>
                  </a:txBody>
                  <a:tcPr marT="91425" marB="91425" marR="91425" marL="91425">
                    <a:lnB cap="flat" cmpd="sng" w="28575">
                      <a:solidFill>
                        <a:srgbClr val="0000FF"/>
                      </a:solidFill>
                      <a:prstDash val="solid"/>
                      <a:round/>
                      <a:headEnd len="sm" w="sm" type="none"/>
                      <a:tailEnd len="sm" w="sm" type="none"/>
                    </a:lnB>
                  </a:tcPr>
                </a:tc>
              </a:tr>
              <a:tr h="381000">
                <a:tc rowSpan="3">
                  <a:txBody>
                    <a:bodyPr/>
                    <a:lstStyle/>
                    <a:p>
                      <a:pPr indent="0" lvl="0" marL="0" rtl="0" algn="l">
                        <a:spcBef>
                          <a:spcPts val="0"/>
                        </a:spcBef>
                        <a:spcAft>
                          <a:spcPts val="0"/>
                        </a:spcAft>
                        <a:buNone/>
                      </a:pPr>
                      <a:r>
                        <a:rPr b="1" lang="en-AU" sz="2600"/>
                        <a:t>Possible extension in the future</a:t>
                      </a:r>
                      <a:endParaRPr b="1" sz="2600"/>
                    </a:p>
                  </a:txBody>
                  <a:tcPr marT="91425" marB="91425" marR="91425" marL="91425" anchor="ctr">
                    <a:lnT cap="flat" cmpd="sng" w="28575">
                      <a:solidFill>
                        <a:srgbClr val="0000FF"/>
                      </a:solidFill>
                      <a:prstDash val="solid"/>
                      <a:round/>
                      <a:headEnd len="sm" w="sm" type="none"/>
                      <a:tailEnd len="sm" w="sm" type="none"/>
                    </a:lnT>
                  </a:tcPr>
                </a:tc>
                <a:tc>
                  <a:txBody>
                    <a:bodyPr/>
                    <a:lstStyle/>
                    <a:p>
                      <a:pPr indent="0" lvl="0" marL="0" rtl="0" algn="l">
                        <a:spcBef>
                          <a:spcPts val="0"/>
                        </a:spcBef>
                        <a:spcAft>
                          <a:spcPts val="0"/>
                        </a:spcAft>
                        <a:buNone/>
                      </a:pPr>
                      <a:r>
                        <a:rPr lang="en-AU" sz="2600"/>
                        <a:t>Login/credentials</a:t>
                      </a:r>
                      <a:endParaRPr sz="2600"/>
                    </a:p>
                  </a:txBody>
                  <a:tcPr marT="91425" marB="91425" marR="91425" marL="91425">
                    <a:lnT cap="flat" cmpd="sng" w="28575">
                      <a:solidFill>
                        <a:srgbClr val="0000FF"/>
                      </a:solidFill>
                      <a:prstDash val="solid"/>
                      <a:round/>
                      <a:headEnd len="sm" w="sm" type="none"/>
                      <a:tailEnd len="sm" w="sm" type="none"/>
                    </a:lnT>
                  </a:tcPr>
                </a:tc>
              </a:tr>
              <a:tr h="381000">
                <a:tc vMerge="1"/>
                <a:tc>
                  <a:txBody>
                    <a:bodyPr/>
                    <a:lstStyle/>
                    <a:p>
                      <a:pPr indent="0" lvl="0" marL="0" rtl="0" algn="l">
                        <a:spcBef>
                          <a:spcPts val="0"/>
                        </a:spcBef>
                        <a:spcAft>
                          <a:spcPts val="0"/>
                        </a:spcAft>
                        <a:buNone/>
                      </a:pPr>
                      <a:r>
                        <a:rPr lang="en-AU" sz="2600"/>
                        <a:t>Deployment</a:t>
                      </a:r>
                      <a:endParaRPr sz="2600"/>
                    </a:p>
                  </a:txBody>
                  <a:tcPr marT="91425" marB="91425" marR="91425" marL="91425"/>
                </a:tc>
              </a:tr>
              <a:tr h="381000">
                <a:tc vMerge="1"/>
                <a:tc>
                  <a:txBody>
                    <a:bodyPr/>
                    <a:lstStyle/>
                    <a:p>
                      <a:pPr indent="0" lvl="0" marL="0" rtl="0" algn="l">
                        <a:spcBef>
                          <a:spcPts val="0"/>
                        </a:spcBef>
                        <a:spcAft>
                          <a:spcPts val="0"/>
                        </a:spcAft>
                        <a:buNone/>
                      </a:pPr>
                      <a:r>
                        <a:rPr lang="en-AU" sz="2600"/>
                        <a:t>Scaling and Optimisation </a:t>
                      </a:r>
                      <a:endParaRPr sz="2600"/>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2c17b1169f2_0_79"/>
          <p:cNvSpPr txBox="1"/>
          <p:nvPr>
            <p:ph type="title"/>
          </p:nvPr>
        </p:nvSpPr>
        <p:spPr>
          <a:xfrm>
            <a:off x="914400" y="539325"/>
            <a:ext cx="14220000" cy="111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Conclusion / Summary</a:t>
            </a:r>
            <a:endParaRPr/>
          </a:p>
        </p:txBody>
      </p:sp>
      <p:sp>
        <p:nvSpPr>
          <p:cNvPr id="381" name="Google Shape;381;g2c17b1169f2_0_79"/>
          <p:cNvSpPr txBox="1"/>
          <p:nvPr>
            <p:ph idx="1" type="body"/>
          </p:nvPr>
        </p:nvSpPr>
        <p:spPr>
          <a:xfrm>
            <a:off x="914400" y="1850475"/>
            <a:ext cx="14220000" cy="6570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sz="3200"/>
              <a:t>Text to image generation platforms exist but </a:t>
            </a:r>
            <a:endParaRPr sz="3200"/>
          </a:p>
          <a:p>
            <a:pPr indent="-355600" lvl="0" marL="457200" rtl="0" algn="l">
              <a:spcBef>
                <a:spcPts val="0"/>
              </a:spcBef>
              <a:spcAft>
                <a:spcPts val="0"/>
              </a:spcAft>
              <a:buSzPts val="2000"/>
              <a:buChar char="﻿"/>
            </a:pPr>
            <a:r>
              <a:rPr b="0" lang="en-AU" sz="3200"/>
              <a:t>Lack controllability and flexibility</a:t>
            </a:r>
            <a:endParaRPr b="0" sz="3200"/>
          </a:p>
          <a:p>
            <a:pPr indent="-355600" lvl="0" marL="457200" rtl="0" algn="l">
              <a:spcBef>
                <a:spcPts val="0"/>
              </a:spcBef>
              <a:spcAft>
                <a:spcPts val="0"/>
              </a:spcAft>
              <a:buSzPts val="2000"/>
              <a:buChar char="﻿"/>
            </a:pPr>
            <a:r>
              <a:rPr b="0" lang="en-AU" sz="3200"/>
              <a:t>Do not support editing features</a:t>
            </a:r>
            <a:endParaRPr b="0" sz="3200"/>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rPr lang="en-AU" sz="3200"/>
              <a:t>Provide an open-source text to image generation platform </a:t>
            </a:r>
            <a:endParaRPr sz="3200"/>
          </a:p>
          <a:p>
            <a:pPr indent="0" lvl="0" marL="0" rtl="0" algn="l">
              <a:spcBef>
                <a:spcPts val="0"/>
              </a:spcBef>
              <a:spcAft>
                <a:spcPts val="0"/>
              </a:spcAft>
              <a:buNone/>
            </a:pPr>
            <a:r>
              <a:rPr b="0" lang="en-AU" sz="3200"/>
              <a:t>	Allow for image generation with better human-guided prior </a:t>
            </a:r>
            <a:endParaRPr b="0" sz="3200"/>
          </a:p>
          <a:p>
            <a:pPr indent="0" lvl="0" marL="0" rtl="0" algn="l">
              <a:spcBef>
                <a:spcPts val="0"/>
              </a:spcBef>
              <a:spcAft>
                <a:spcPts val="0"/>
              </a:spcAft>
              <a:buNone/>
            </a:pPr>
            <a:r>
              <a:rPr b="0" lang="en-AU" sz="3200"/>
              <a:t>	Enable image editing capability</a:t>
            </a:r>
            <a:endParaRPr b="0" sz="3200"/>
          </a:p>
        </p:txBody>
      </p:sp>
      <p:sp>
        <p:nvSpPr>
          <p:cNvPr id="382" name="Google Shape;382;g2c17b1169f2_0_79"/>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26bab0e6d4a_0_84"/>
          <p:cNvSpPr txBox="1"/>
          <p:nvPr>
            <p:ph type="title"/>
          </p:nvPr>
        </p:nvSpPr>
        <p:spPr>
          <a:xfrm>
            <a:off x="914400" y="539325"/>
            <a:ext cx="14220000" cy="111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References</a:t>
            </a:r>
            <a:endParaRPr/>
          </a:p>
        </p:txBody>
      </p:sp>
      <p:sp>
        <p:nvSpPr>
          <p:cNvPr id="388" name="Google Shape;388;g26bab0e6d4a_0_84"/>
          <p:cNvSpPr txBox="1"/>
          <p:nvPr>
            <p:ph idx="1" type="body"/>
          </p:nvPr>
        </p:nvSpPr>
        <p:spPr>
          <a:xfrm>
            <a:off x="914400" y="1850475"/>
            <a:ext cx="14220000" cy="72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AU"/>
              <a:t> [1] AI Image Generator Market Size, Share &amp; COVID-19 Impact Analysis, By Application (Personal and Enterprise), By End-user (Advertising, Healthcare, Gaming, Fashion, E-commerce, and Others), and Regional Forecast, 2023-2030, Fortune Business Insights</a:t>
            </a:r>
            <a:r>
              <a:rPr b="0" lang="en-AU"/>
              <a:t>, viewed March 2024, &lt;</a:t>
            </a:r>
            <a:r>
              <a:rPr b="0" lang="en-AU" u="sng">
                <a:solidFill>
                  <a:schemeClr val="hlink"/>
                </a:solidFill>
                <a:hlinkClick r:id="rId3"/>
              </a:rPr>
              <a:t>https://www.fortunebusinessinsights.com/enquiry/request-sample-book/ai-image-generator-market-108604</a:t>
            </a:r>
            <a:r>
              <a:rPr b="0" lang="en-AU"/>
              <a:t>&gt;</a:t>
            </a:r>
            <a:endParaRPr b="0"/>
          </a:p>
          <a:p>
            <a:pPr indent="0" lvl="0" marL="0" rtl="0" algn="l">
              <a:spcBef>
                <a:spcPts val="0"/>
              </a:spcBef>
              <a:spcAft>
                <a:spcPts val="0"/>
              </a:spcAft>
              <a:buNone/>
            </a:pPr>
            <a:r>
              <a:t/>
            </a:r>
            <a:endParaRPr/>
          </a:p>
          <a:p>
            <a:pPr indent="0" lvl="0" marL="0" rtl="0" algn="l">
              <a:spcBef>
                <a:spcPts val="0"/>
              </a:spcBef>
              <a:spcAft>
                <a:spcPts val="0"/>
              </a:spcAft>
              <a:buNone/>
            </a:pPr>
            <a:r>
              <a:rPr b="0" lang="en-AU"/>
              <a:t>[2] AI Image Generator Market Size, Share &amp; Trends Analysis Report By Component (Software, Services), By End-user (Media &amp; Entertainment, Healthcare), By Region, And Segment Forecasts, 2023 - 2030, Great View Research, </a:t>
            </a:r>
            <a:r>
              <a:rPr b="0" lang="en-AU"/>
              <a:t>viewed March 2024, &lt;https://www.grandviewresearch.com/industry-analysis/artificial-intelligence-ai-image-generator-market-report&gt;</a:t>
            </a:r>
            <a:endParaRPr b="0"/>
          </a:p>
        </p:txBody>
      </p:sp>
      <p:sp>
        <p:nvSpPr>
          <p:cNvPr id="389" name="Google Shape;389;g26bab0e6d4a_0_84"/>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c4a208f1fa_0_24"/>
          <p:cNvSpPr txBox="1"/>
          <p:nvPr>
            <p:ph type="title"/>
          </p:nvPr>
        </p:nvSpPr>
        <p:spPr>
          <a:xfrm>
            <a:off x="914399" y="539326"/>
            <a:ext cx="14220000" cy="14097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5000"/>
              <a:buFont typeface="Arial"/>
              <a:buNone/>
            </a:pPr>
            <a:r>
              <a:rPr lang="en-AU"/>
              <a:t>Content</a:t>
            </a:r>
            <a:endParaRPr/>
          </a:p>
        </p:txBody>
      </p:sp>
      <p:graphicFrame>
        <p:nvGraphicFramePr>
          <p:cNvPr id="140" name="Google Shape;140;g2c4a208f1fa_0_24"/>
          <p:cNvGraphicFramePr/>
          <p:nvPr/>
        </p:nvGraphicFramePr>
        <p:xfrm>
          <a:off x="2498813" y="1786213"/>
          <a:ext cx="3000000" cy="3000000"/>
        </p:xfrm>
        <a:graphic>
          <a:graphicData uri="http://schemas.openxmlformats.org/drawingml/2006/table">
            <a:tbl>
              <a:tblPr>
                <a:noFill/>
                <a:tableStyleId>{C83BE48E-8D65-4723-8D97-ED64874A6E5C}</a:tableStyleId>
              </a:tblPr>
              <a:tblGrid>
                <a:gridCol w="6616750"/>
                <a:gridCol w="5461975"/>
              </a:tblGrid>
              <a:tr h="381000">
                <a:tc>
                  <a:txBody>
                    <a:bodyPr/>
                    <a:lstStyle/>
                    <a:p>
                      <a:pPr indent="0" lvl="0" marL="0" rtl="0" algn="l">
                        <a:spcBef>
                          <a:spcPts val="0"/>
                        </a:spcBef>
                        <a:spcAft>
                          <a:spcPts val="0"/>
                        </a:spcAft>
                        <a:buNone/>
                      </a:pPr>
                      <a:r>
                        <a:rPr lang="en-AU" sz="3000">
                          <a:solidFill>
                            <a:schemeClr val="lt1"/>
                          </a:solidFill>
                        </a:rPr>
                        <a:t>Section</a:t>
                      </a:r>
                      <a:endParaRPr sz="3000">
                        <a:solidFill>
                          <a:schemeClr val="lt1"/>
                        </a:solidFill>
                      </a:endParaRPr>
                    </a:p>
                  </a:txBody>
                  <a:tcPr marT="180000" marB="180000" marR="180000" marL="180000">
                    <a:solidFill>
                      <a:schemeClr val="dk2"/>
                    </a:solidFill>
                  </a:tcPr>
                </a:tc>
                <a:tc>
                  <a:txBody>
                    <a:bodyPr/>
                    <a:lstStyle/>
                    <a:p>
                      <a:pPr indent="0" lvl="0" marL="0" rtl="0" algn="ctr">
                        <a:spcBef>
                          <a:spcPts val="0"/>
                        </a:spcBef>
                        <a:spcAft>
                          <a:spcPts val="0"/>
                        </a:spcAft>
                        <a:buNone/>
                      </a:pPr>
                      <a:r>
                        <a:rPr lang="en-AU" sz="3000">
                          <a:solidFill>
                            <a:schemeClr val="lt1"/>
                          </a:solidFill>
                        </a:rPr>
                        <a:t>Presented by</a:t>
                      </a:r>
                      <a:endParaRPr sz="3000">
                        <a:solidFill>
                          <a:schemeClr val="lt1"/>
                        </a:solidFill>
                      </a:endParaRPr>
                    </a:p>
                  </a:txBody>
                  <a:tcPr marT="180000" marB="180000" marR="180000" marL="180000">
                    <a:solidFill>
                      <a:schemeClr val="dk2"/>
                    </a:solidFill>
                  </a:tcPr>
                </a:tc>
              </a:tr>
              <a:tr h="381000">
                <a:tc>
                  <a:txBody>
                    <a:bodyPr/>
                    <a:lstStyle/>
                    <a:p>
                      <a:pPr indent="0" lvl="0" marL="0" rtl="0" algn="l">
                        <a:spcBef>
                          <a:spcPts val="0"/>
                        </a:spcBef>
                        <a:spcAft>
                          <a:spcPts val="0"/>
                        </a:spcAft>
                        <a:buNone/>
                      </a:pPr>
                      <a:r>
                        <a:rPr b="1" lang="en-AU" sz="3000">
                          <a:solidFill>
                            <a:schemeClr val="dk1"/>
                          </a:solidFill>
                        </a:rPr>
                        <a:t>Industry overview</a:t>
                      </a:r>
                      <a:endParaRPr b="1" sz="3000">
                        <a:solidFill>
                          <a:schemeClr val="dk1"/>
                        </a:solidFill>
                      </a:endParaRPr>
                    </a:p>
                  </a:txBody>
                  <a:tcPr marT="180000" marB="180000" marR="180000" marL="180000">
                    <a:solidFill>
                      <a:srgbClr val="CFE2F3"/>
                    </a:solidFill>
                  </a:tcPr>
                </a:tc>
                <a:tc>
                  <a:txBody>
                    <a:bodyPr/>
                    <a:lstStyle/>
                    <a:p>
                      <a:pPr indent="0" lvl="0" marL="0" rtl="0" algn="ctr">
                        <a:spcBef>
                          <a:spcPts val="0"/>
                        </a:spcBef>
                        <a:spcAft>
                          <a:spcPts val="0"/>
                        </a:spcAft>
                        <a:buNone/>
                      </a:pPr>
                      <a:r>
                        <a:rPr b="1" lang="en-AU" sz="3000">
                          <a:solidFill>
                            <a:schemeClr val="dk1"/>
                          </a:solidFill>
                        </a:rPr>
                        <a:t>Yuqing Chen</a:t>
                      </a:r>
                      <a:endParaRPr b="1" sz="3000">
                        <a:solidFill>
                          <a:schemeClr val="dk1"/>
                        </a:solidFill>
                      </a:endParaRPr>
                    </a:p>
                  </a:txBody>
                  <a:tcPr marT="180000" marB="180000" marR="180000" marL="180000">
                    <a:solidFill>
                      <a:srgbClr val="CFE2F3"/>
                    </a:solidFill>
                  </a:tcPr>
                </a:tc>
              </a:tr>
              <a:tr h="381000">
                <a:tc>
                  <a:txBody>
                    <a:bodyPr/>
                    <a:lstStyle/>
                    <a:p>
                      <a:pPr indent="0" lvl="0" marL="0" rtl="0" algn="l">
                        <a:spcBef>
                          <a:spcPts val="0"/>
                        </a:spcBef>
                        <a:spcAft>
                          <a:spcPts val="0"/>
                        </a:spcAft>
                        <a:buNone/>
                      </a:pPr>
                      <a:r>
                        <a:rPr lang="en-AU" sz="3000"/>
                        <a:t>Limitations of existing systems</a:t>
                      </a:r>
                      <a:endParaRPr sz="3000"/>
                    </a:p>
                  </a:txBody>
                  <a:tcPr marT="180000" marB="180000" marR="180000" marL="180000"/>
                </a:tc>
                <a:tc>
                  <a:txBody>
                    <a:bodyPr/>
                    <a:lstStyle/>
                    <a:p>
                      <a:pPr indent="0" lvl="0" marL="0" rtl="0" algn="ctr">
                        <a:spcBef>
                          <a:spcPts val="0"/>
                        </a:spcBef>
                        <a:spcAft>
                          <a:spcPts val="0"/>
                        </a:spcAft>
                        <a:buNone/>
                      </a:pPr>
                      <a:r>
                        <a:rPr lang="en-AU" sz="3000">
                          <a:solidFill>
                            <a:schemeClr val="dk1"/>
                          </a:solidFill>
                        </a:rPr>
                        <a:t>Yuqing Chen</a:t>
                      </a:r>
                      <a:endParaRPr sz="3000"/>
                    </a:p>
                  </a:txBody>
                  <a:tcPr marT="180000" marB="180000" marR="180000" marL="180000"/>
                </a:tc>
              </a:tr>
              <a:tr h="381000">
                <a:tc>
                  <a:txBody>
                    <a:bodyPr/>
                    <a:lstStyle/>
                    <a:p>
                      <a:pPr indent="0" lvl="0" marL="0" rtl="0" algn="l">
                        <a:spcBef>
                          <a:spcPts val="0"/>
                        </a:spcBef>
                        <a:spcAft>
                          <a:spcPts val="0"/>
                        </a:spcAft>
                        <a:buNone/>
                      </a:pPr>
                      <a:r>
                        <a:rPr lang="en-AU" sz="3000"/>
                        <a:t>Our project solution</a:t>
                      </a:r>
                      <a:endParaRPr sz="3000"/>
                    </a:p>
                  </a:txBody>
                  <a:tcPr marT="180000" marB="180000" marR="180000" marL="180000"/>
                </a:tc>
                <a:tc>
                  <a:txBody>
                    <a:bodyPr/>
                    <a:lstStyle/>
                    <a:p>
                      <a:pPr indent="0" lvl="0" marL="0" rtl="0" algn="ctr">
                        <a:spcBef>
                          <a:spcPts val="0"/>
                        </a:spcBef>
                        <a:spcAft>
                          <a:spcPts val="0"/>
                        </a:spcAft>
                        <a:buNone/>
                      </a:pPr>
                      <a:r>
                        <a:rPr lang="en-AU" sz="3000">
                          <a:solidFill>
                            <a:schemeClr val="dk1"/>
                          </a:solidFill>
                        </a:rPr>
                        <a:t>Amber (Ngoc Anh Dao)</a:t>
                      </a:r>
                      <a:endParaRPr sz="3000">
                        <a:solidFill>
                          <a:schemeClr val="dk1"/>
                        </a:solidFill>
                      </a:endParaRPr>
                    </a:p>
                  </a:txBody>
                  <a:tcPr marT="180000" marB="180000" marR="180000" marL="180000"/>
                </a:tc>
              </a:tr>
              <a:tr h="381000">
                <a:tc>
                  <a:txBody>
                    <a:bodyPr/>
                    <a:lstStyle/>
                    <a:p>
                      <a:pPr indent="0" lvl="0" marL="0" rtl="0" algn="l">
                        <a:spcBef>
                          <a:spcPts val="0"/>
                        </a:spcBef>
                        <a:spcAft>
                          <a:spcPts val="0"/>
                        </a:spcAft>
                        <a:buNone/>
                      </a:pPr>
                      <a:r>
                        <a:rPr lang="en-AU" sz="3000"/>
                        <a:t>Analysis of our solution</a:t>
                      </a:r>
                      <a:endParaRPr sz="3000"/>
                    </a:p>
                  </a:txBody>
                  <a:tcPr marT="180000" marB="180000" marR="180000" marL="180000"/>
                </a:tc>
                <a:tc>
                  <a:txBody>
                    <a:bodyPr/>
                    <a:lstStyle/>
                    <a:p>
                      <a:pPr indent="0" lvl="0" marL="0" rtl="0" algn="ctr">
                        <a:spcBef>
                          <a:spcPts val="0"/>
                        </a:spcBef>
                        <a:spcAft>
                          <a:spcPts val="0"/>
                        </a:spcAft>
                        <a:buNone/>
                      </a:pPr>
                      <a:r>
                        <a:rPr lang="en-AU" sz="3000">
                          <a:solidFill>
                            <a:schemeClr val="dk1"/>
                          </a:solidFill>
                        </a:rPr>
                        <a:t>Harry (Hoang Son Le)</a:t>
                      </a:r>
                      <a:endParaRPr sz="3000"/>
                    </a:p>
                  </a:txBody>
                  <a:tcPr marT="180000" marB="180000" marR="180000" marL="180000"/>
                </a:tc>
              </a:tr>
              <a:tr h="381000">
                <a:tc>
                  <a:txBody>
                    <a:bodyPr/>
                    <a:lstStyle/>
                    <a:p>
                      <a:pPr indent="0" lvl="0" marL="0" rtl="0" algn="l">
                        <a:spcBef>
                          <a:spcPts val="0"/>
                        </a:spcBef>
                        <a:spcAft>
                          <a:spcPts val="0"/>
                        </a:spcAft>
                        <a:buNone/>
                      </a:pPr>
                      <a:r>
                        <a:rPr lang="en-AU" sz="3000"/>
                        <a:t>Overview of the project plan </a:t>
                      </a:r>
                      <a:endParaRPr sz="3000"/>
                    </a:p>
                    <a:p>
                      <a:pPr indent="0" lvl="0" marL="0" rtl="0" algn="l">
                        <a:spcBef>
                          <a:spcPts val="0"/>
                        </a:spcBef>
                        <a:spcAft>
                          <a:spcPts val="0"/>
                        </a:spcAft>
                        <a:buNone/>
                      </a:pPr>
                      <a:r>
                        <a:rPr lang="en-AU" sz="3000"/>
                        <a:t>&amp; Conclusion</a:t>
                      </a:r>
                      <a:endParaRPr sz="3000"/>
                    </a:p>
                  </a:txBody>
                  <a:tcPr marT="180000" marB="180000" marR="180000" marL="180000"/>
                </a:tc>
                <a:tc>
                  <a:txBody>
                    <a:bodyPr/>
                    <a:lstStyle/>
                    <a:p>
                      <a:pPr indent="0" lvl="0" marL="0" rtl="0" algn="ctr">
                        <a:spcBef>
                          <a:spcPts val="0"/>
                        </a:spcBef>
                        <a:spcAft>
                          <a:spcPts val="0"/>
                        </a:spcAft>
                        <a:buNone/>
                      </a:pPr>
                      <a:r>
                        <a:rPr lang="en-AU" sz="3000">
                          <a:solidFill>
                            <a:schemeClr val="dk1"/>
                          </a:solidFill>
                        </a:rPr>
                        <a:t>Harry (Hoang Son Le)</a:t>
                      </a:r>
                      <a:endParaRPr sz="3000">
                        <a:solidFill>
                          <a:schemeClr val="dk1"/>
                        </a:solidFill>
                      </a:endParaRPr>
                    </a:p>
                  </a:txBody>
                  <a:tcPr marT="180000" marB="180000" marR="180000" marL="180000"/>
                </a:tc>
              </a:tr>
            </a:tbl>
          </a:graphicData>
        </a:graphic>
      </p:graphicFrame>
      <p:sp>
        <p:nvSpPr>
          <p:cNvPr id="141" name="Google Shape;141;g2c4a208f1fa_0_24"/>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4"/>
          <p:cNvSpPr txBox="1"/>
          <p:nvPr>
            <p:ph type="title"/>
          </p:nvPr>
        </p:nvSpPr>
        <p:spPr>
          <a:xfrm>
            <a:off x="914400" y="539325"/>
            <a:ext cx="15132300" cy="11142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5000"/>
              <a:buFont typeface="Arial"/>
              <a:buNone/>
            </a:pPr>
            <a:r>
              <a:rPr lang="en-AU"/>
              <a:t>AI Image Generation I</a:t>
            </a:r>
            <a:r>
              <a:rPr lang="en-AU"/>
              <a:t>ndustry Overview</a:t>
            </a:r>
            <a:endParaRPr/>
          </a:p>
        </p:txBody>
      </p:sp>
      <p:sp>
        <p:nvSpPr>
          <p:cNvPr id="147" name="Google Shape;147;p4"/>
          <p:cNvSpPr txBox="1"/>
          <p:nvPr>
            <p:ph idx="1" type="body"/>
          </p:nvPr>
        </p:nvSpPr>
        <p:spPr>
          <a:xfrm>
            <a:off x="914400" y="1957100"/>
            <a:ext cx="14220000" cy="1114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AU" sz="2700"/>
              <a:t>An AI image generator is a technology powered by Artificial Intelligence (AI) that can produce images, artworks, or visual content without direct human </a:t>
            </a:r>
            <a:r>
              <a:rPr lang="en-AU" sz="2700"/>
              <a:t>intervention.</a:t>
            </a:r>
            <a:endParaRPr sz="2700"/>
          </a:p>
          <a:p>
            <a:pPr indent="0" lvl="0" marL="0" rtl="0" algn="l">
              <a:lnSpc>
                <a:spcPct val="120000"/>
              </a:lnSpc>
              <a:spcBef>
                <a:spcPts val="0"/>
              </a:spcBef>
              <a:spcAft>
                <a:spcPts val="0"/>
              </a:spcAft>
              <a:buNone/>
            </a:pPr>
            <a:r>
              <a:t/>
            </a:r>
            <a:endParaRPr sz="2700"/>
          </a:p>
        </p:txBody>
      </p:sp>
      <p:pic>
        <p:nvPicPr>
          <p:cNvPr id="148" name="Google Shape;148;p4"/>
          <p:cNvPicPr preferRelativeResize="0"/>
          <p:nvPr/>
        </p:nvPicPr>
        <p:blipFill>
          <a:blip r:embed="rId3">
            <a:alphaModFix/>
          </a:blip>
          <a:stretch>
            <a:fillRect/>
          </a:stretch>
        </p:blipFill>
        <p:spPr>
          <a:xfrm>
            <a:off x="4274500" y="3677675"/>
            <a:ext cx="7206951" cy="4504350"/>
          </a:xfrm>
          <a:prstGeom prst="rect">
            <a:avLst/>
          </a:prstGeom>
          <a:noFill/>
          <a:ln>
            <a:noFill/>
          </a:ln>
        </p:spPr>
      </p:pic>
      <p:sp>
        <p:nvSpPr>
          <p:cNvPr id="149" name="Google Shape;149;p4"/>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6bab0e6d4a_0_21"/>
          <p:cNvSpPr/>
          <p:nvPr/>
        </p:nvSpPr>
        <p:spPr>
          <a:xfrm>
            <a:off x="538525" y="2813225"/>
            <a:ext cx="7367700" cy="4221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g26bab0e6d4a_0_21"/>
          <p:cNvSpPr txBox="1"/>
          <p:nvPr>
            <p:ph type="title"/>
          </p:nvPr>
        </p:nvSpPr>
        <p:spPr>
          <a:xfrm>
            <a:off x="914400" y="539325"/>
            <a:ext cx="14220000" cy="1114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5000"/>
              <a:buFont typeface="Arial"/>
              <a:buNone/>
            </a:pPr>
            <a:r>
              <a:rPr lang="en-AU"/>
              <a:t>AI Image Generation Industry Overview</a:t>
            </a:r>
            <a:endParaRPr/>
          </a:p>
          <a:p>
            <a:pPr indent="0" lvl="0" marL="0" rtl="0" algn="l">
              <a:spcBef>
                <a:spcPts val="0"/>
              </a:spcBef>
              <a:spcAft>
                <a:spcPts val="0"/>
              </a:spcAft>
              <a:buNone/>
            </a:pPr>
            <a:r>
              <a:t/>
            </a:r>
            <a:endParaRPr/>
          </a:p>
        </p:txBody>
      </p:sp>
      <p:pic>
        <p:nvPicPr>
          <p:cNvPr id="156" name="Google Shape;156;g26bab0e6d4a_0_21"/>
          <p:cNvPicPr preferRelativeResize="0"/>
          <p:nvPr/>
        </p:nvPicPr>
        <p:blipFill>
          <a:blip r:embed="rId3">
            <a:alphaModFix/>
          </a:blip>
          <a:stretch>
            <a:fillRect/>
          </a:stretch>
        </p:blipFill>
        <p:spPr>
          <a:xfrm>
            <a:off x="8168225" y="2813216"/>
            <a:ext cx="7844050" cy="4222007"/>
          </a:xfrm>
          <a:prstGeom prst="rect">
            <a:avLst/>
          </a:prstGeom>
          <a:noFill/>
          <a:ln>
            <a:noFill/>
          </a:ln>
        </p:spPr>
      </p:pic>
      <p:sp>
        <p:nvSpPr>
          <p:cNvPr id="157" name="Google Shape;157;g26bab0e6d4a_0_21"/>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sp>
        <p:nvSpPr>
          <p:cNvPr id="158" name="Google Shape;158;g26bab0e6d4a_0_21"/>
          <p:cNvSpPr txBox="1"/>
          <p:nvPr/>
        </p:nvSpPr>
        <p:spPr>
          <a:xfrm>
            <a:off x="538525" y="4650125"/>
            <a:ext cx="2819100" cy="135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AU" sz="4600">
                <a:solidFill>
                  <a:schemeClr val="accent2"/>
                </a:solidFill>
              </a:rPr>
              <a:t>$260M</a:t>
            </a:r>
            <a:endParaRPr b="1" sz="4600">
              <a:solidFill>
                <a:schemeClr val="accent2"/>
              </a:solidFill>
            </a:endParaRPr>
          </a:p>
          <a:p>
            <a:pPr indent="0" lvl="0" marL="0" rtl="0" algn="ctr">
              <a:spcBef>
                <a:spcPts val="0"/>
              </a:spcBef>
              <a:spcAft>
                <a:spcPts val="0"/>
              </a:spcAft>
              <a:buNone/>
            </a:pPr>
            <a:r>
              <a:rPr b="1" lang="en-AU" sz="3500">
                <a:solidFill>
                  <a:schemeClr val="dk1"/>
                </a:solidFill>
              </a:rPr>
              <a:t>(2022)</a:t>
            </a:r>
            <a:endParaRPr b="1" sz="4300">
              <a:solidFill>
                <a:schemeClr val="accent2"/>
              </a:solidFill>
            </a:endParaRPr>
          </a:p>
        </p:txBody>
      </p:sp>
      <p:sp>
        <p:nvSpPr>
          <p:cNvPr id="159" name="Google Shape;159;g26bab0e6d4a_0_21"/>
          <p:cNvSpPr txBox="1"/>
          <p:nvPr/>
        </p:nvSpPr>
        <p:spPr>
          <a:xfrm>
            <a:off x="4697825" y="4650125"/>
            <a:ext cx="3443400" cy="135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AU" sz="4600">
                <a:solidFill>
                  <a:srgbClr val="FF0000"/>
                </a:solidFill>
              </a:rPr>
              <a:t>$900M</a:t>
            </a:r>
            <a:endParaRPr b="1" sz="4600">
              <a:solidFill>
                <a:srgbClr val="FF0000"/>
              </a:solidFill>
            </a:endParaRPr>
          </a:p>
          <a:p>
            <a:pPr indent="0" lvl="0" marL="0" rtl="0" algn="ctr">
              <a:spcBef>
                <a:spcPts val="0"/>
              </a:spcBef>
              <a:spcAft>
                <a:spcPts val="0"/>
              </a:spcAft>
              <a:buNone/>
            </a:pPr>
            <a:r>
              <a:rPr b="1" lang="en-AU" sz="3500">
                <a:solidFill>
                  <a:schemeClr val="dk1"/>
                </a:solidFill>
              </a:rPr>
              <a:t>(2030)</a:t>
            </a:r>
            <a:endParaRPr b="1" sz="3500">
              <a:solidFill>
                <a:srgbClr val="FF0000"/>
              </a:solidFill>
            </a:endParaRPr>
          </a:p>
        </p:txBody>
      </p:sp>
      <p:sp>
        <p:nvSpPr>
          <p:cNvPr id="160" name="Google Shape;160;g26bab0e6d4a_0_21"/>
          <p:cNvSpPr/>
          <p:nvPr/>
        </p:nvSpPr>
        <p:spPr>
          <a:xfrm>
            <a:off x="3482263" y="4993025"/>
            <a:ext cx="1480200" cy="6699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 name="Google Shape;161;g26bab0e6d4a_0_21"/>
          <p:cNvSpPr txBox="1"/>
          <p:nvPr/>
        </p:nvSpPr>
        <p:spPr>
          <a:xfrm>
            <a:off x="1121975" y="3216300"/>
            <a:ext cx="6152100" cy="111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AU" sz="3000">
                <a:solidFill>
                  <a:schemeClr val="dk1"/>
                </a:solidFill>
              </a:rPr>
              <a:t>AI Image Generator </a:t>
            </a:r>
            <a:endParaRPr b="1" sz="3000">
              <a:solidFill>
                <a:schemeClr val="dk1"/>
              </a:solidFill>
            </a:endParaRPr>
          </a:p>
          <a:p>
            <a:pPr indent="0" lvl="0" marL="0" rtl="0" algn="ctr">
              <a:spcBef>
                <a:spcPts val="0"/>
              </a:spcBef>
              <a:spcAft>
                <a:spcPts val="0"/>
              </a:spcAft>
              <a:buNone/>
            </a:pPr>
            <a:r>
              <a:rPr b="1" lang="en-AU" sz="3000">
                <a:solidFill>
                  <a:schemeClr val="dk1"/>
                </a:solidFill>
              </a:rPr>
              <a:t>Global Market Value</a:t>
            </a:r>
            <a:endParaRPr b="1" sz="3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6bab0e6d4a_0_44"/>
          <p:cNvSpPr txBox="1"/>
          <p:nvPr>
            <p:ph type="title"/>
          </p:nvPr>
        </p:nvSpPr>
        <p:spPr>
          <a:xfrm>
            <a:off x="914400" y="539325"/>
            <a:ext cx="14220000" cy="111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Market share by countries </a:t>
            </a:r>
            <a:endParaRPr/>
          </a:p>
        </p:txBody>
      </p:sp>
      <p:pic>
        <p:nvPicPr>
          <p:cNvPr id="167" name="Google Shape;167;g26bab0e6d4a_0_44"/>
          <p:cNvPicPr preferRelativeResize="0"/>
          <p:nvPr/>
        </p:nvPicPr>
        <p:blipFill>
          <a:blip r:embed="rId3">
            <a:alphaModFix/>
          </a:blip>
          <a:stretch>
            <a:fillRect/>
          </a:stretch>
        </p:blipFill>
        <p:spPr>
          <a:xfrm>
            <a:off x="914400" y="1472825"/>
            <a:ext cx="13334525" cy="6955400"/>
          </a:xfrm>
          <a:prstGeom prst="rect">
            <a:avLst/>
          </a:prstGeom>
          <a:noFill/>
          <a:ln>
            <a:noFill/>
          </a:ln>
        </p:spPr>
      </p:pic>
      <p:sp>
        <p:nvSpPr>
          <p:cNvPr id="168" name="Google Shape;168;g26bab0e6d4a_0_44"/>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2c17b1169f2_0_22"/>
          <p:cNvSpPr txBox="1"/>
          <p:nvPr>
            <p:ph type="title"/>
          </p:nvPr>
        </p:nvSpPr>
        <p:spPr>
          <a:xfrm>
            <a:off x="914400" y="539325"/>
            <a:ext cx="14220000" cy="111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Major players in the field </a:t>
            </a:r>
            <a:endParaRPr/>
          </a:p>
        </p:txBody>
      </p:sp>
      <p:sp>
        <p:nvSpPr>
          <p:cNvPr id="174" name="Google Shape;174;g2c17b1169f2_0_22"/>
          <p:cNvSpPr txBox="1"/>
          <p:nvPr>
            <p:ph idx="1" type="body"/>
          </p:nvPr>
        </p:nvSpPr>
        <p:spPr>
          <a:xfrm>
            <a:off x="914400" y="1850475"/>
            <a:ext cx="14220000" cy="127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Currently, the main image generator tools on the market come from: Midjourney, OpenAI</a:t>
            </a:r>
            <a:endParaRPr/>
          </a:p>
          <a:p>
            <a:pPr indent="0" lvl="0" marL="0" rtl="0" algn="l">
              <a:spcBef>
                <a:spcPts val="0"/>
              </a:spcBef>
              <a:spcAft>
                <a:spcPts val="0"/>
              </a:spcAft>
              <a:buNone/>
            </a:pPr>
            <a:r>
              <a:t/>
            </a:r>
            <a:endParaRPr/>
          </a:p>
        </p:txBody>
      </p:sp>
      <p:pic>
        <p:nvPicPr>
          <p:cNvPr id="175" name="Google Shape;175;g2c17b1169f2_0_22"/>
          <p:cNvPicPr preferRelativeResize="0"/>
          <p:nvPr/>
        </p:nvPicPr>
        <p:blipFill>
          <a:blip r:embed="rId3">
            <a:alphaModFix/>
          </a:blip>
          <a:stretch>
            <a:fillRect/>
          </a:stretch>
        </p:blipFill>
        <p:spPr>
          <a:xfrm>
            <a:off x="1241275" y="3128175"/>
            <a:ext cx="3007924" cy="3007924"/>
          </a:xfrm>
          <a:prstGeom prst="rect">
            <a:avLst/>
          </a:prstGeom>
          <a:noFill/>
          <a:ln>
            <a:noFill/>
          </a:ln>
        </p:spPr>
      </p:pic>
      <p:pic>
        <p:nvPicPr>
          <p:cNvPr id="176" name="Google Shape;176;g2c17b1169f2_0_22"/>
          <p:cNvPicPr preferRelativeResize="0"/>
          <p:nvPr/>
        </p:nvPicPr>
        <p:blipFill>
          <a:blip r:embed="rId4">
            <a:alphaModFix/>
          </a:blip>
          <a:stretch>
            <a:fillRect/>
          </a:stretch>
        </p:blipFill>
        <p:spPr>
          <a:xfrm>
            <a:off x="4605875" y="3500450"/>
            <a:ext cx="2143125" cy="2143125"/>
          </a:xfrm>
          <a:prstGeom prst="rect">
            <a:avLst/>
          </a:prstGeom>
          <a:noFill/>
          <a:ln>
            <a:noFill/>
          </a:ln>
        </p:spPr>
      </p:pic>
      <p:sp>
        <p:nvSpPr>
          <p:cNvPr id="177" name="Google Shape;177;g2c17b1169f2_0_22"/>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sp>
        <p:nvSpPr>
          <p:cNvPr id="178" name="Google Shape;178;g2c17b1169f2_0_22"/>
          <p:cNvSpPr txBox="1"/>
          <p:nvPr>
            <p:ph idx="1" type="body"/>
          </p:nvPr>
        </p:nvSpPr>
        <p:spPr>
          <a:xfrm>
            <a:off x="1007675" y="6825775"/>
            <a:ext cx="14220000" cy="127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However, in Australia, the market of AI generator is still relatively small. </a:t>
            </a:r>
            <a:endParaRPr/>
          </a:p>
        </p:txBody>
      </p:sp>
      <p:sp>
        <p:nvSpPr>
          <p:cNvPr id="179" name="Google Shape;179;g2c17b1169f2_0_22"/>
          <p:cNvSpPr txBox="1"/>
          <p:nvPr/>
        </p:nvSpPr>
        <p:spPr>
          <a:xfrm>
            <a:off x="1603000" y="5784700"/>
            <a:ext cx="24534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sz="3000">
                <a:solidFill>
                  <a:schemeClr val="dk1"/>
                </a:solidFill>
              </a:rPr>
              <a:t>Midjourney</a:t>
            </a:r>
            <a:endParaRPr sz="3000">
              <a:solidFill>
                <a:schemeClr val="dk1"/>
              </a:solidFill>
            </a:endParaRPr>
          </a:p>
        </p:txBody>
      </p:sp>
      <p:sp>
        <p:nvSpPr>
          <p:cNvPr id="180" name="Google Shape;180;g2c17b1169f2_0_22"/>
          <p:cNvSpPr txBox="1"/>
          <p:nvPr/>
        </p:nvSpPr>
        <p:spPr>
          <a:xfrm>
            <a:off x="4913600" y="5784700"/>
            <a:ext cx="18354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sz="3000">
                <a:solidFill>
                  <a:schemeClr val="dk1"/>
                </a:solidFill>
              </a:rPr>
              <a:t>OpenAI</a:t>
            </a:r>
            <a:endParaRPr sz="3000">
              <a:solidFill>
                <a:schemeClr val="dk1"/>
              </a:solidFill>
            </a:endParaRPr>
          </a:p>
        </p:txBody>
      </p:sp>
      <p:pic>
        <p:nvPicPr>
          <p:cNvPr id="181" name="Google Shape;181;g2c17b1169f2_0_22"/>
          <p:cNvPicPr preferRelativeResize="0"/>
          <p:nvPr/>
        </p:nvPicPr>
        <p:blipFill>
          <a:blip r:embed="rId5">
            <a:alphaModFix/>
          </a:blip>
          <a:stretch>
            <a:fillRect/>
          </a:stretch>
        </p:blipFill>
        <p:spPr>
          <a:xfrm>
            <a:off x="8178488" y="3586580"/>
            <a:ext cx="2143125" cy="2091108"/>
          </a:xfrm>
          <a:prstGeom prst="rect">
            <a:avLst/>
          </a:prstGeom>
          <a:noFill/>
          <a:ln>
            <a:noFill/>
          </a:ln>
        </p:spPr>
      </p:pic>
      <p:sp>
        <p:nvSpPr>
          <p:cNvPr id="182" name="Google Shape;182;g2c17b1169f2_0_22"/>
          <p:cNvSpPr txBox="1"/>
          <p:nvPr/>
        </p:nvSpPr>
        <p:spPr>
          <a:xfrm>
            <a:off x="7876801" y="5852875"/>
            <a:ext cx="27465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sz="3000">
                <a:solidFill>
                  <a:schemeClr val="dk1"/>
                </a:solidFill>
              </a:rPr>
              <a:t>Dream Studio</a:t>
            </a:r>
            <a:endParaRPr sz="3000">
              <a:solidFill>
                <a:schemeClr val="dk1"/>
              </a:solidFill>
            </a:endParaRPr>
          </a:p>
        </p:txBody>
      </p:sp>
      <p:pic>
        <p:nvPicPr>
          <p:cNvPr id="183" name="Google Shape;183;g2c17b1169f2_0_22"/>
          <p:cNvPicPr preferRelativeResize="0"/>
          <p:nvPr/>
        </p:nvPicPr>
        <p:blipFill>
          <a:blip r:embed="rId6">
            <a:alphaModFix/>
          </a:blip>
          <a:stretch>
            <a:fillRect/>
          </a:stretch>
        </p:blipFill>
        <p:spPr>
          <a:xfrm>
            <a:off x="11816600" y="3560575"/>
            <a:ext cx="2143125" cy="2143125"/>
          </a:xfrm>
          <a:prstGeom prst="rect">
            <a:avLst/>
          </a:prstGeom>
          <a:noFill/>
          <a:ln>
            <a:noFill/>
          </a:ln>
        </p:spPr>
      </p:pic>
      <p:sp>
        <p:nvSpPr>
          <p:cNvPr id="184" name="Google Shape;184;g2c17b1169f2_0_22"/>
          <p:cNvSpPr txBox="1"/>
          <p:nvPr/>
        </p:nvSpPr>
        <p:spPr>
          <a:xfrm>
            <a:off x="11339400" y="5833800"/>
            <a:ext cx="39372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AU" sz="3000">
                <a:solidFill>
                  <a:schemeClr val="dk1"/>
                </a:solidFill>
              </a:rPr>
              <a:t>Dream by WOMBO</a:t>
            </a:r>
            <a:endParaRPr sz="3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c4a208f1fa_0_0"/>
          <p:cNvSpPr txBox="1"/>
          <p:nvPr>
            <p:ph type="title"/>
          </p:nvPr>
        </p:nvSpPr>
        <p:spPr>
          <a:xfrm>
            <a:off x="914399" y="539326"/>
            <a:ext cx="14220000" cy="14097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5000"/>
              <a:buFont typeface="Arial"/>
              <a:buNone/>
            </a:pPr>
            <a:r>
              <a:rPr lang="en-AU"/>
              <a:t>Content</a:t>
            </a:r>
            <a:endParaRPr/>
          </a:p>
        </p:txBody>
      </p:sp>
      <p:graphicFrame>
        <p:nvGraphicFramePr>
          <p:cNvPr id="190" name="Google Shape;190;g2c4a208f1fa_0_0"/>
          <p:cNvGraphicFramePr/>
          <p:nvPr/>
        </p:nvGraphicFramePr>
        <p:xfrm>
          <a:off x="2498813" y="1786213"/>
          <a:ext cx="3000000" cy="3000000"/>
        </p:xfrm>
        <a:graphic>
          <a:graphicData uri="http://schemas.openxmlformats.org/drawingml/2006/table">
            <a:tbl>
              <a:tblPr>
                <a:noFill/>
                <a:tableStyleId>{C83BE48E-8D65-4723-8D97-ED64874A6E5C}</a:tableStyleId>
              </a:tblPr>
              <a:tblGrid>
                <a:gridCol w="6616750"/>
                <a:gridCol w="5461975"/>
              </a:tblGrid>
              <a:tr h="381000">
                <a:tc>
                  <a:txBody>
                    <a:bodyPr/>
                    <a:lstStyle/>
                    <a:p>
                      <a:pPr indent="0" lvl="0" marL="0" rtl="0" algn="l">
                        <a:spcBef>
                          <a:spcPts val="0"/>
                        </a:spcBef>
                        <a:spcAft>
                          <a:spcPts val="0"/>
                        </a:spcAft>
                        <a:buNone/>
                      </a:pPr>
                      <a:r>
                        <a:rPr lang="en-AU" sz="3000">
                          <a:solidFill>
                            <a:schemeClr val="lt1"/>
                          </a:solidFill>
                        </a:rPr>
                        <a:t>Section</a:t>
                      </a:r>
                      <a:endParaRPr sz="3000">
                        <a:solidFill>
                          <a:schemeClr val="lt1"/>
                        </a:solidFill>
                      </a:endParaRPr>
                    </a:p>
                  </a:txBody>
                  <a:tcPr marT="180000" marB="180000" marR="180000" marL="180000">
                    <a:solidFill>
                      <a:schemeClr val="dk2"/>
                    </a:solidFill>
                  </a:tcPr>
                </a:tc>
                <a:tc>
                  <a:txBody>
                    <a:bodyPr/>
                    <a:lstStyle/>
                    <a:p>
                      <a:pPr indent="0" lvl="0" marL="0" rtl="0" algn="ctr">
                        <a:spcBef>
                          <a:spcPts val="0"/>
                        </a:spcBef>
                        <a:spcAft>
                          <a:spcPts val="0"/>
                        </a:spcAft>
                        <a:buNone/>
                      </a:pPr>
                      <a:r>
                        <a:rPr lang="en-AU" sz="3000">
                          <a:solidFill>
                            <a:schemeClr val="lt1"/>
                          </a:solidFill>
                        </a:rPr>
                        <a:t>Presented by</a:t>
                      </a:r>
                      <a:endParaRPr sz="3000">
                        <a:solidFill>
                          <a:schemeClr val="lt1"/>
                        </a:solidFill>
                      </a:endParaRPr>
                    </a:p>
                  </a:txBody>
                  <a:tcPr marT="180000" marB="180000" marR="180000" marL="180000">
                    <a:solidFill>
                      <a:schemeClr val="dk2"/>
                    </a:solidFill>
                  </a:tcPr>
                </a:tc>
              </a:tr>
              <a:tr h="381000">
                <a:tc>
                  <a:txBody>
                    <a:bodyPr/>
                    <a:lstStyle/>
                    <a:p>
                      <a:pPr indent="0" lvl="0" marL="0" rtl="0" algn="l">
                        <a:spcBef>
                          <a:spcPts val="0"/>
                        </a:spcBef>
                        <a:spcAft>
                          <a:spcPts val="0"/>
                        </a:spcAft>
                        <a:buNone/>
                      </a:pPr>
                      <a:r>
                        <a:rPr lang="en-AU" sz="3000">
                          <a:solidFill>
                            <a:schemeClr val="dk1"/>
                          </a:solidFill>
                        </a:rPr>
                        <a:t>Industry overview</a:t>
                      </a:r>
                      <a:endParaRPr sz="3000">
                        <a:solidFill>
                          <a:schemeClr val="dk1"/>
                        </a:solidFill>
                      </a:endParaRPr>
                    </a:p>
                  </a:txBody>
                  <a:tcPr marT="180000" marB="180000" marR="180000" marL="180000"/>
                </a:tc>
                <a:tc>
                  <a:txBody>
                    <a:bodyPr/>
                    <a:lstStyle/>
                    <a:p>
                      <a:pPr indent="0" lvl="0" marL="0" rtl="0" algn="ctr">
                        <a:spcBef>
                          <a:spcPts val="0"/>
                        </a:spcBef>
                        <a:spcAft>
                          <a:spcPts val="0"/>
                        </a:spcAft>
                        <a:buNone/>
                      </a:pPr>
                      <a:r>
                        <a:rPr lang="en-AU" sz="3000">
                          <a:solidFill>
                            <a:schemeClr val="dk1"/>
                          </a:solidFill>
                        </a:rPr>
                        <a:t>Yuqing Chen</a:t>
                      </a:r>
                      <a:endParaRPr sz="3000">
                        <a:solidFill>
                          <a:schemeClr val="dk1"/>
                        </a:solidFill>
                      </a:endParaRPr>
                    </a:p>
                  </a:txBody>
                  <a:tcPr marT="180000" marB="180000" marR="180000" marL="180000"/>
                </a:tc>
              </a:tr>
              <a:tr h="381000">
                <a:tc>
                  <a:txBody>
                    <a:bodyPr/>
                    <a:lstStyle/>
                    <a:p>
                      <a:pPr indent="0" lvl="0" marL="0" rtl="0" algn="l">
                        <a:spcBef>
                          <a:spcPts val="0"/>
                        </a:spcBef>
                        <a:spcAft>
                          <a:spcPts val="0"/>
                        </a:spcAft>
                        <a:buNone/>
                      </a:pPr>
                      <a:r>
                        <a:rPr b="1" lang="en-AU" sz="3000"/>
                        <a:t>Limitations of existing systems</a:t>
                      </a:r>
                      <a:endParaRPr b="1" sz="3000"/>
                    </a:p>
                  </a:txBody>
                  <a:tcPr marT="180000" marB="180000" marR="180000" marL="180000">
                    <a:solidFill>
                      <a:srgbClr val="CFE2F3"/>
                    </a:solidFill>
                  </a:tcPr>
                </a:tc>
                <a:tc>
                  <a:txBody>
                    <a:bodyPr/>
                    <a:lstStyle/>
                    <a:p>
                      <a:pPr indent="0" lvl="0" marL="0" rtl="0" algn="ctr">
                        <a:spcBef>
                          <a:spcPts val="0"/>
                        </a:spcBef>
                        <a:spcAft>
                          <a:spcPts val="0"/>
                        </a:spcAft>
                        <a:buNone/>
                      </a:pPr>
                      <a:r>
                        <a:rPr b="1" lang="en-AU" sz="3000">
                          <a:solidFill>
                            <a:schemeClr val="dk1"/>
                          </a:solidFill>
                        </a:rPr>
                        <a:t>Yuqing Chen</a:t>
                      </a:r>
                      <a:endParaRPr b="1" sz="3000"/>
                    </a:p>
                  </a:txBody>
                  <a:tcPr marT="180000" marB="180000" marR="180000" marL="180000">
                    <a:solidFill>
                      <a:srgbClr val="CFE2F3"/>
                    </a:solidFill>
                  </a:tcPr>
                </a:tc>
              </a:tr>
              <a:tr h="381000">
                <a:tc>
                  <a:txBody>
                    <a:bodyPr/>
                    <a:lstStyle/>
                    <a:p>
                      <a:pPr indent="0" lvl="0" marL="0" rtl="0" algn="l">
                        <a:spcBef>
                          <a:spcPts val="0"/>
                        </a:spcBef>
                        <a:spcAft>
                          <a:spcPts val="0"/>
                        </a:spcAft>
                        <a:buNone/>
                      </a:pPr>
                      <a:r>
                        <a:rPr lang="en-AU" sz="3000"/>
                        <a:t>Our project solution</a:t>
                      </a:r>
                      <a:endParaRPr sz="3000"/>
                    </a:p>
                  </a:txBody>
                  <a:tcPr marT="180000" marB="180000" marR="180000" marL="180000"/>
                </a:tc>
                <a:tc>
                  <a:txBody>
                    <a:bodyPr/>
                    <a:lstStyle/>
                    <a:p>
                      <a:pPr indent="0" lvl="0" marL="0" rtl="0" algn="ctr">
                        <a:spcBef>
                          <a:spcPts val="0"/>
                        </a:spcBef>
                        <a:spcAft>
                          <a:spcPts val="0"/>
                        </a:spcAft>
                        <a:buNone/>
                      </a:pPr>
                      <a:r>
                        <a:rPr lang="en-AU" sz="3000">
                          <a:solidFill>
                            <a:schemeClr val="dk1"/>
                          </a:solidFill>
                        </a:rPr>
                        <a:t>Amber (Ngoc Anh Dao)</a:t>
                      </a:r>
                      <a:endParaRPr sz="3000">
                        <a:solidFill>
                          <a:schemeClr val="dk1"/>
                        </a:solidFill>
                      </a:endParaRPr>
                    </a:p>
                  </a:txBody>
                  <a:tcPr marT="180000" marB="180000" marR="180000" marL="180000"/>
                </a:tc>
              </a:tr>
              <a:tr h="381000">
                <a:tc>
                  <a:txBody>
                    <a:bodyPr/>
                    <a:lstStyle/>
                    <a:p>
                      <a:pPr indent="0" lvl="0" marL="0" rtl="0" algn="l">
                        <a:spcBef>
                          <a:spcPts val="0"/>
                        </a:spcBef>
                        <a:spcAft>
                          <a:spcPts val="0"/>
                        </a:spcAft>
                        <a:buNone/>
                      </a:pPr>
                      <a:r>
                        <a:rPr lang="en-AU" sz="3000"/>
                        <a:t>Analysis of our solution</a:t>
                      </a:r>
                      <a:endParaRPr sz="3000"/>
                    </a:p>
                  </a:txBody>
                  <a:tcPr marT="180000" marB="180000" marR="180000" marL="180000"/>
                </a:tc>
                <a:tc>
                  <a:txBody>
                    <a:bodyPr/>
                    <a:lstStyle/>
                    <a:p>
                      <a:pPr indent="0" lvl="0" marL="0" rtl="0" algn="ctr">
                        <a:spcBef>
                          <a:spcPts val="0"/>
                        </a:spcBef>
                        <a:spcAft>
                          <a:spcPts val="0"/>
                        </a:spcAft>
                        <a:buNone/>
                      </a:pPr>
                      <a:r>
                        <a:rPr lang="en-AU" sz="3000">
                          <a:solidFill>
                            <a:schemeClr val="dk1"/>
                          </a:solidFill>
                        </a:rPr>
                        <a:t>Harry (Hoang Son Le)</a:t>
                      </a:r>
                      <a:endParaRPr sz="3000"/>
                    </a:p>
                  </a:txBody>
                  <a:tcPr marT="180000" marB="180000" marR="180000" marL="180000"/>
                </a:tc>
              </a:tr>
              <a:tr h="381000">
                <a:tc>
                  <a:txBody>
                    <a:bodyPr/>
                    <a:lstStyle/>
                    <a:p>
                      <a:pPr indent="0" lvl="0" marL="0" rtl="0" algn="l">
                        <a:spcBef>
                          <a:spcPts val="0"/>
                        </a:spcBef>
                        <a:spcAft>
                          <a:spcPts val="0"/>
                        </a:spcAft>
                        <a:buNone/>
                      </a:pPr>
                      <a:r>
                        <a:rPr lang="en-AU" sz="3000"/>
                        <a:t>Overview of the project plan </a:t>
                      </a:r>
                      <a:endParaRPr sz="3000"/>
                    </a:p>
                    <a:p>
                      <a:pPr indent="0" lvl="0" marL="0" rtl="0" algn="l">
                        <a:spcBef>
                          <a:spcPts val="0"/>
                        </a:spcBef>
                        <a:spcAft>
                          <a:spcPts val="0"/>
                        </a:spcAft>
                        <a:buNone/>
                      </a:pPr>
                      <a:r>
                        <a:rPr lang="en-AU" sz="3000"/>
                        <a:t>&amp; Conclusion</a:t>
                      </a:r>
                      <a:endParaRPr sz="3000"/>
                    </a:p>
                  </a:txBody>
                  <a:tcPr marT="180000" marB="180000" marR="180000" marL="180000"/>
                </a:tc>
                <a:tc>
                  <a:txBody>
                    <a:bodyPr/>
                    <a:lstStyle/>
                    <a:p>
                      <a:pPr indent="0" lvl="0" marL="0" rtl="0" algn="ctr">
                        <a:spcBef>
                          <a:spcPts val="0"/>
                        </a:spcBef>
                        <a:spcAft>
                          <a:spcPts val="0"/>
                        </a:spcAft>
                        <a:buNone/>
                      </a:pPr>
                      <a:r>
                        <a:rPr lang="en-AU" sz="3000">
                          <a:solidFill>
                            <a:schemeClr val="dk1"/>
                          </a:solidFill>
                        </a:rPr>
                        <a:t>Harry (Hoang Son Le)</a:t>
                      </a:r>
                      <a:endParaRPr sz="3000">
                        <a:solidFill>
                          <a:schemeClr val="dk1"/>
                        </a:solidFill>
                      </a:endParaRPr>
                    </a:p>
                  </a:txBody>
                  <a:tcPr marT="180000" marB="180000" marR="180000" marL="180000"/>
                </a:tc>
              </a:tr>
            </a:tbl>
          </a:graphicData>
        </a:graphic>
      </p:graphicFrame>
      <p:sp>
        <p:nvSpPr>
          <p:cNvPr id="191" name="Google Shape;191;g2c4a208f1fa_0_0"/>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c17b1169f2_0_27"/>
          <p:cNvSpPr txBox="1"/>
          <p:nvPr>
            <p:ph type="title"/>
          </p:nvPr>
        </p:nvSpPr>
        <p:spPr>
          <a:xfrm>
            <a:off x="914400" y="539325"/>
            <a:ext cx="14220000" cy="111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Limitations of Existing Systems</a:t>
            </a:r>
            <a:endParaRPr/>
          </a:p>
          <a:p>
            <a:pPr indent="0" lvl="0" marL="0" rtl="0" algn="l">
              <a:spcBef>
                <a:spcPts val="0"/>
              </a:spcBef>
              <a:spcAft>
                <a:spcPts val="0"/>
              </a:spcAft>
              <a:buNone/>
            </a:pPr>
            <a:r>
              <a:t/>
            </a:r>
            <a:endParaRPr/>
          </a:p>
        </p:txBody>
      </p:sp>
      <p:sp>
        <p:nvSpPr>
          <p:cNvPr id="197" name="Google Shape;197;g2c17b1169f2_0_27"/>
          <p:cNvSpPr txBox="1"/>
          <p:nvPr>
            <p:ph idx="12" type="sldNum"/>
          </p:nvPr>
        </p:nvSpPr>
        <p:spPr>
          <a:xfrm>
            <a:off x="11481442" y="8788400"/>
            <a:ext cx="3653100" cy="338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n-AU"/>
              <a:t>‹#›</a:t>
            </a:fld>
            <a:endParaRPr/>
          </a:p>
        </p:txBody>
      </p:sp>
      <p:pic>
        <p:nvPicPr>
          <p:cNvPr id="198" name="Google Shape;198;g2c17b1169f2_0_27"/>
          <p:cNvPicPr preferRelativeResize="0"/>
          <p:nvPr/>
        </p:nvPicPr>
        <p:blipFill>
          <a:blip r:embed="rId3">
            <a:alphaModFix/>
          </a:blip>
          <a:stretch>
            <a:fillRect/>
          </a:stretch>
        </p:blipFill>
        <p:spPr>
          <a:xfrm>
            <a:off x="801574" y="2470675"/>
            <a:ext cx="12177975" cy="6474650"/>
          </a:xfrm>
          <a:prstGeom prst="rect">
            <a:avLst/>
          </a:prstGeom>
          <a:noFill/>
          <a:ln>
            <a:noFill/>
          </a:ln>
        </p:spPr>
      </p:pic>
      <p:pic>
        <p:nvPicPr>
          <p:cNvPr id="199" name="Google Shape;199;g2c17b1169f2_0_27"/>
          <p:cNvPicPr preferRelativeResize="0"/>
          <p:nvPr/>
        </p:nvPicPr>
        <p:blipFill>
          <a:blip r:embed="rId4">
            <a:alphaModFix/>
          </a:blip>
          <a:stretch>
            <a:fillRect/>
          </a:stretch>
        </p:blipFill>
        <p:spPr>
          <a:xfrm rot="10173258">
            <a:off x="7419553" y="4646209"/>
            <a:ext cx="2654471" cy="2123584"/>
          </a:xfrm>
          <a:prstGeom prst="rect">
            <a:avLst/>
          </a:prstGeom>
          <a:noFill/>
          <a:ln>
            <a:noFill/>
          </a:ln>
        </p:spPr>
      </p:pic>
      <p:pic>
        <p:nvPicPr>
          <p:cNvPr id="200" name="Google Shape;200;g2c17b1169f2_0_27"/>
          <p:cNvPicPr preferRelativeResize="0"/>
          <p:nvPr/>
        </p:nvPicPr>
        <p:blipFill>
          <a:blip r:embed="rId4">
            <a:alphaModFix/>
          </a:blip>
          <a:stretch>
            <a:fillRect/>
          </a:stretch>
        </p:blipFill>
        <p:spPr>
          <a:xfrm rot="3559574">
            <a:off x="3119050" y="6776323"/>
            <a:ext cx="2273250" cy="1818603"/>
          </a:xfrm>
          <a:prstGeom prst="rect">
            <a:avLst/>
          </a:prstGeom>
          <a:noFill/>
          <a:ln>
            <a:noFill/>
          </a:ln>
        </p:spPr>
      </p:pic>
      <p:sp>
        <p:nvSpPr>
          <p:cNvPr id="201" name="Google Shape;201;g2c17b1169f2_0_27"/>
          <p:cNvSpPr txBox="1"/>
          <p:nvPr/>
        </p:nvSpPr>
        <p:spPr>
          <a:xfrm>
            <a:off x="801575" y="1365650"/>
            <a:ext cx="11964300" cy="11142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Char char="●"/>
            </a:pPr>
            <a:r>
              <a:rPr b="1" lang="en-AU" sz="3000">
                <a:solidFill>
                  <a:schemeClr val="dk1"/>
                </a:solidFill>
              </a:rPr>
              <a:t>Unable to use multiple prompts</a:t>
            </a:r>
            <a:endParaRPr b="1" sz="3000">
              <a:solidFill>
                <a:schemeClr val="dk1"/>
              </a:solidFill>
            </a:endParaRPr>
          </a:p>
          <a:p>
            <a:pPr indent="-419100" lvl="0" marL="457200" rtl="0" algn="l">
              <a:spcBef>
                <a:spcPts val="0"/>
              </a:spcBef>
              <a:spcAft>
                <a:spcPts val="0"/>
              </a:spcAft>
              <a:buClr>
                <a:schemeClr val="dk1"/>
              </a:buClr>
              <a:buSzPts val="3000"/>
              <a:buChar char="●"/>
            </a:pPr>
            <a:r>
              <a:rPr b="1" lang="en-AU" sz="3000">
                <a:solidFill>
                  <a:schemeClr val="dk1"/>
                </a:solidFill>
              </a:rPr>
              <a:t>Difficult iteration</a:t>
            </a:r>
            <a:endParaRPr b="1" sz="3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Master">
  <a:themeElements>
    <a:clrScheme name="Adelaide Uni">
      <a:dk1>
        <a:srgbClr val="102535"/>
      </a:dk1>
      <a:lt1>
        <a:srgbClr val="FFFFFF"/>
      </a:lt1>
      <a:dk2>
        <a:srgbClr val="102535"/>
      </a:dk2>
      <a:lt2>
        <a:srgbClr val="FFFFFF"/>
      </a:lt2>
      <a:accent1>
        <a:srgbClr val="102535"/>
      </a:accent1>
      <a:accent2>
        <a:srgbClr val="ED1C2E"/>
      </a:accent2>
      <a:accent3>
        <a:srgbClr val="005A9C"/>
      </a:accent3>
      <a:accent4>
        <a:srgbClr val="B38808"/>
      </a:accent4>
      <a:accent5>
        <a:srgbClr val="D40000"/>
      </a:accent5>
      <a:accent6>
        <a:srgbClr val="F8D05E"/>
      </a:accent6>
      <a:hlink>
        <a:srgbClr val="005A9C"/>
      </a:hlink>
      <a:folHlink>
        <a:srgbClr val="D4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ver Master">
  <a:themeElements>
    <a:clrScheme name="Adelaide Uni">
      <a:dk1>
        <a:srgbClr val="102535"/>
      </a:dk1>
      <a:lt1>
        <a:srgbClr val="FFFFFF"/>
      </a:lt1>
      <a:dk2>
        <a:srgbClr val="102535"/>
      </a:dk2>
      <a:lt2>
        <a:srgbClr val="FFFFFF"/>
      </a:lt2>
      <a:accent1>
        <a:srgbClr val="102535"/>
      </a:accent1>
      <a:accent2>
        <a:srgbClr val="ED1C2E"/>
      </a:accent2>
      <a:accent3>
        <a:srgbClr val="005A9C"/>
      </a:accent3>
      <a:accent4>
        <a:srgbClr val="B38808"/>
      </a:accent4>
      <a:accent5>
        <a:srgbClr val="D40000"/>
      </a:accent5>
      <a:accent6>
        <a:srgbClr val="F8D05E"/>
      </a:accent6>
      <a:hlink>
        <a:srgbClr val="005A9C"/>
      </a:hlink>
      <a:folHlink>
        <a:srgbClr val="D4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2022-01-13T21:59:30Z</dcterms:created>
  <dc:creator>Alison Lane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0x010100B84468840E78224DA8E9777CEEEF71A8</vt:lpwstr>
  </property>
  <property fmtid="{D5CDD505-2E9C-101B-9397-08002B2CF9AE}" pid="3" name="Order">
    <vt:r8>7281600.0</vt:r8>
  </property>
  <property fmtid="{D5CDD505-2E9C-101B-9397-08002B2CF9AE}" pid="4" name="_ExtendedDescription">
    <vt:lpwstr/>
  </property>
  <property fmtid="{D5CDD505-2E9C-101B-9397-08002B2CF9AE}" pid="5" name="ComplianceAssetId">
    <vt:lpwstr/>
  </property>
  <property fmtid="{D5CDD505-2E9C-101B-9397-08002B2CF9AE}" pid="6" name="MediaServiceImageTags">
    <vt:lpwstr/>
  </property>
</Properties>
</file>